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60" r:id="rId4"/>
    <p:sldId id="264" r:id="rId5"/>
    <p:sldId id="286" r:id="rId6"/>
    <p:sldId id="287" r:id="rId7"/>
    <p:sldId id="293" r:id="rId8"/>
    <p:sldId id="295" r:id="rId9"/>
    <p:sldId id="294" r:id="rId10"/>
    <p:sldId id="296" r:id="rId11"/>
    <p:sldId id="297" r:id="rId12"/>
    <p:sldId id="298" r:id="rId13"/>
    <p:sldId id="299" r:id="rId14"/>
    <p:sldId id="288" r:id="rId15"/>
    <p:sldId id="289" r:id="rId16"/>
    <p:sldId id="290" r:id="rId17"/>
    <p:sldId id="291" r:id="rId18"/>
    <p:sldId id="292" r:id="rId19"/>
    <p:sldId id="300" r:id="rId20"/>
    <p:sldId id="301" r:id="rId21"/>
    <p:sldId id="302" r:id="rId22"/>
    <p:sldId id="303" r:id="rId23"/>
    <p:sldId id="261" r:id="rId24"/>
    <p:sldId id="270" r:id="rId25"/>
    <p:sldId id="305" r:id="rId26"/>
    <p:sldId id="265" r:id="rId27"/>
    <p:sldId id="285" r:id="rId2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FFCC99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2" autoAdjust="0"/>
    <p:restoredTop sz="99395" autoAdjust="0"/>
  </p:normalViewPr>
  <p:slideViewPr>
    <p:cSldViewPr>
      <p:cViewPr varScale="1">
        <p:scale>
          <a:sx n="78" d="100"/>
          <a:sy n="78" d="100"/>
        </p:scale>
        <p:origin x="60" y="1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1DE92-2EC4-4102-B893-7272A5F9DF85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16DD-5507-4675-A829-EA77A62848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42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B16DD-5507-4675-A829-EA77A628481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7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59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63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47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97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28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3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96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24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5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80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E0DDB-A00C-41DA-B976-77564956A3FE}" type="datetimeFigureOut">
              <a:rPr lang="zh-CN" altLang="en-US" smtClean="0"/>
              <a:pPr/>
              <a:t>2018/8/3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ACC46-F094-4483-8078-01747B98C2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78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4.xml"/><Relationship Id="rId5" Type="http://schemas.openxmlformats.org/officeDocument/2006/relationships/audio" Target="../media/media1.wma"/><Relationship Id="rId10" Type="http://schemas.openxmlformats.org/officeDocument/2006/relationships/image" Target="../media/image3.png"/><Relationship Id="rId4" Type="http://schemas.microsoft.com/office/2007/relationships/media" Target="../media/media1.wma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10" Type="http://schemas.openxmlformats.org/officeDocument/2006/relationships/image" Target="../media/image4.png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63.xml"/><Relationship Id="rId13" Type="http://schemas.openxmlformats.org/officeDocument/2006/relationships/image" Target="../media/image21.png"/><Relationship Id="rId3" Type="http://schemas.openxmlformats.org/officeDocument/2006/relationships/tags" Target="../tags/tag58.xml"/><Relationship Id="rId7" Type="http://schemas.openxmlformats.org/officeDocument/2006/relationships/tags" Target="../tags/tag62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11" Type="http://schemas.openxmlformats.org/officeDocument/2006/relationships/tags" Target="../tags/tag66.xml"/><Relationship Id="rId5" Type="http://schemas.openxmlformats.org/officeDocument/2006/relationships/tags" Target="../tags/tag60.xml"/><Relationship Id="rId10" Type="http://schemas.openxmlformats.org/officeDocument/2006/relationships/tags" Target="../tags/tag65.xml"/><Relationship Id="rId4" Type="http://schemas.openxmlformats.org/officeDocument/2006/relationships/tags" Target="../tags/tag59.xml"/><Relationship Id="rId9" Type="http://schemas.openxmlformats.org/officeDocument/2006/relationships/tags" Target="../tags/tag6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7" Type="http://schemas.openxmlformats.org/officeDocument/2006/relationships/image" Target="../media/image22.png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4.xml"/><Relationship Id="rId4" Type="http://schemas.openxmlformats.org/officeDocument/2006/relationships/tags" Target="../tags/tag7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image" Target="../media/image4.pn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2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10" Type="http://schemas.openxmlformats.org/officeDocument/2006/relationships/image" Target="../media/image4.png"/><Relationship Id="rId4" Type="http://schemas.openxmlformats.org/officeDocument/2006/relationships/tags" Target="../tags/tag29.xml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_文本框 5"/>
          <p:cNvSpPr txBox="1"/>
          <p:nvPr>
            <p:custDataLst>
              <p:tags r:id="rId1"/>
            </p:custDataLst>
          </p:nvPr>
        </p:nvSpPr>
        <p:spPr>
          <a:xfrm>
            <a:off x="7236296" y="4371950"/>
            <a:ext cx="13420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第三组 小学生说什么都队</a:t>
            </a:r>
          </a:p>
        </p:txBody>
      </p:sp>
      <p:pic>
        <p:nvPicPr>
          <p:cNvPr id="4" name="PA_图片 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5"/>
          <a:stretch/>
        </p:blipFill>
        <p:spPr>
          <a:xfrm>
            <a:off x="1331640" y="-20538"/>
            <a:ext cx="6264696" cy="3502496"/>
          </a:xfrm>
          <a:prstGeom prst="rect">
            <a:avLst/>
          </a:prstGeom>
        </p:spPr>
      </p:pic>
      <p:sp>
        <p:nvSpPr>
          <p:cNvPr id="3" name="PA_文本框 2"/>
          <p:cNvSpPr txBox="1"/>
          <p:nvPr>
            <p:custDataLst>
              <p:tags r:id="rId3"/>
            </p:custDataLst>
          </p:nvPr>
        </p:nvSpPr>
        <p:spPr>
          <a:xfrm>
            <a:off x="3217493" y="355786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个人资金宝</a:t>
            </a:r>
          </a:p>
        </p:txBody>
      </p:sp>
      <p:pic>
        <p:nvPicPr>
          <p:cNvPr id="2" name="PA_Ingrid Michaelson-Everybody.wma">
            <a:hlinkClick r:id="" action="ppaction://media"/>
          </p:cNvPr>
          <p:cNvPicPr>
            <a:picLocks noChangeAspect="1"/>
          </p:cNvPicPr>
          <p:nvPr>
            <a:audioFile r:link="rId5"/>
            <p:custDataLst>
              <p:tags r:id="rId6"/>
            </p:custDataLst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 cstate="print"/>
          <a:stretch>
            <a:fillRect/>
          </a:stretch>
        </p:blipFill>
        <p:spPr>
          <a:xfrm>
            <a:off x="4075222" y="54520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4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0" showWhenStopped="0">
                <p:cTn id="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31E3BDD-76AB-42CA-8BB8-197DF139589A}"/>
              </a:ext>
            </a:extLst>
          </p:cNvPr>
          <p:cNvSpPr txBox="1"/>
          <p:nvPr/>
        </p:nvSpPr>
        <p:spPr>
          <a:xfrm>
            <a:off x="755576" y="483518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60C1D6-AED5-482D-B3DC-312017812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92" y="1131590"/>
            <a:ext cx="7210851" cy="333126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F348D31-667B-4C43-9DF1-0BEE5F274B6A}"/>
              </a:ext>
            </a:extLst>
          </p:cNvPr>
          <p:cNvSpPr txBox="1"/>
          <p:nvPr/>
        </p:nvSpPr>
        <p:spPr>
          <a:xfrm>
            <a:off x="3671900" y="74070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存款界面</a:t>
            </a:r>
          </a:p>
        </p:txBody>
      </p:sp>
    </p:spTree>
    <p:extLst>
      <p:ext uri="{BB962C8B-B14F-4D97-AF65-F5344CB8AC3E}">
        <p14:creationId xmlns:p14="http://schemas.microsoft.com/office/powerpoint/2010/main" val="297817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3C2789A-4A45-494D-BA5B-9FE3C4804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088489"/>
            <a:ext cx="7380312" cy="34095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48C410B-3C46-4564-8BFE-C0137D3A4AE0}"/>
              </a:ext>
            </a:extLst>
          </p:cNvPr>
          <p:cNvSpPr txBox="1"/>
          <p:nvPr/>
        </p:nvSpPr>
        <p:spPr>
          <a:xfrm>
            <a:off x="539552" y="267494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F1E0D6-CE66-4047-825C-CAD47A441E0D}"/>
              </a:ext>
            </a:extLst>
          </p:cNvPr>
          <p:cNvSpPr txBox="1"/>
          <p:nvPr/>
        </p:nvSpPr>
        <p:spPr>
          <a:xfrm>
            <a:off x="3851920" y="677992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取款界面</a:t>
            </a:r>
          </a:p>
        </p:txBody>
      </p:sp>
    </p:spTree>
    <p:extLst>
      <p:ext uri="{BB962C8B-B14F-4D97-AF65-F5344CB8AC3E}">
        <p14:creationId xmlns:p14="http://schemas.microsoft.com/office/powerpoint/2010/main" val="368610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41C3C65-ED17-4BB8-90C7-D8C84AA1F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088489"/>
            <a:ext cx="7236296" cy="334301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C5DD3EE-A5D7-40D5-AF25-D52D2D7166D2}"/>
              </a:ext>
            </a:extLst>
          </p:cNvPr>
          <p:cNvSpPr txBox="1"/>
          <p:nvPr/>
        </p:nvSpPr>
        <p:spPr>
          <a:xfrm>
            <a:off x="395536" y="339502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E663D3-AFBB-4CC7-84F6-931E91511670}"/>
              </a:ext>
            </a:extLst>
          </p:cNvPr>
          <p:cNvSpPr txBox="1"/>
          <p:nvPr/>
        </p:nvSpPr>
        <p:spPr>
          <a:xfrm>
            <a:off x="3563888" y="722903"/>
            <a:ext cx="3168352" cy="379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查看新闻页面</a:t>
            </a:r>
          </a:p>
        </p:txBody>
      </p:sp>
    </p:spTree>
    <p:extLst>
      <p:ext uri="{BB962C8B-B14F-4D97-AF65-F5344CB8AC3E}">
        <p14:creationId xmlns:p14="http://schemas.microsoft.com/office/powerpoint/2010/main" val="238228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5CDD3DB-5169-4013-A969-E0A86D401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088489"/>
            <a:ext cx="7164288" cy="330975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37B1424-2D0D-43C6-A975-5A9A4197B8C8}"/>
              </a:ext>
            </a:extLst>
          </p:cNvPr>
          <p:cNvSpPr txBox="1"/>
          <p:nvPr/>
        </p:nvSpPr>
        <p:spPr>
          <a:xfrm>
            <a:off x="395536" y="339502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258A91-0CF4-4B28-BA41-3B139DEAAF39}"/>
              </a:ext>
            </a:extLst>
          </p:cNvPr>
          <p:cNvSpPr txBox="1"/>
          <p:nvPr/>
        </p:nvSpPr>
        <p:spPr>
          <a:xfrm>
            <a:off x="3779912" y="66592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修改密码界面</a:t>
            </a:r>
          </a:p>
        </p:txBody>
      </p:sp>
    </p:spTree>
    <p:extLst>
      <p:ext uri="{BB962C8B-B14F-4D97-AF65-F5344CB8AC3E}">
        <p14:creationId xmlns:p14="http://schemas.microsoft.com/office/powerpoint/2010/main" val="314105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F020207-17B6-4633-A87C-0F4D7251206A}"/>
              </a:ext>
            </a:extLst>
          </p:cNvPr>
          <p:cNvSpPr txBox="1"/>
          <p:nvPr/>
        </p:nvSpPr>
        <p:spPr>
          <a:xfrm>
            <a:off x="3635896" y="694179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管理员登录界面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AAC812-355A-4C93-9AD0-C225D1789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089905"/>
            <a:ext cx="7271792" cy="335941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4C8B1F7-43D2-4A87-BF06-69F0044FFBDF}"/>
              </a:ext>
            </a:extLst>
          </p:cNvPr>
          <p:cNvSpPr txBox="1"/>
          <p:nvPr/>
        </p:nvSpPr>
        <p:spPr>
          <a:xfrm>
            <a:off x="611560" y="33950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</p:spTree>
    <p:extLst>
      <p:ext uri="{BB962C8B-B14F-4D97-AF65-F5344CB8AC3E}">
        <p14:creationId xmlns:p14="http://schemas.microsoft.com/office/powerpoint/2010/main" val="190791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1BC676D-049B-4A89-BA94-68AD586B4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88" y="1088489"/>
            <a:ext cx="7559824" cy="349248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81D54CA-B779-4DB3-BF43-7ECAFFF75314}"/>
              </a:ext>
            </a:extLst>
          </p:cNvPr>
          <p:cNvSpPr txBox="1"/>
          <p:nvPr/>
        </p:nvSpPr>
        <p:spPr>
          <a:xfrm>
            <a:off x="467544" y="26749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47BB84D-F21F-4C7B-8F9B-DC0D9F2262F8}"/>
              </a:ext>
            </a:extLst>
          </p:cNvPr>
          <p:cNvSpPr txBox="1"/>
          <p:nvPr/>
        </p:nvSpPr>
        <p:spPr>
          <a:xfrm>
            <a:off x="3923928" y="671686"/>
            <a:ext cx="2880320" cy="381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管理员主页</a:t>
            </a:r>
          </a:p>
        </p:txBody>
      </p:sp>
    </p:spTree>
    <p:extLst>
      <p:ext uri="{BB962C8B-B14F-4D97-AF65-F5344CB8AC3E}">
        <p14:creationId xmlns:p14="http://schemas.microsoft.com/office/powerpoint/2010/main" val="147140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7F52B10-2D33-4253-96E4-9F353F16F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072867"/>
            <a:ext cx="7524328" cy="347608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AE7B07A-115A-4992-888A-588358A4DD7D}"/>
              </a:ext>
            </a:extLst>
          </p:cNvPr>
          <p:cNvSpPr txBox="1"/>
          <p:nvPr/>
        </p:nvSpPr>
        <p:spPr>
          <a:xfrm>
            <a:off x="683568" y="26749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EB85B7-1D4D-4812-844F-B5EB494BCAF9}"/>
              </a:ext>
            </a:extLst>
          </p:cNvPr>
          <p:cNvSpPr txBox="1"/>
          <p:nvPr/>
        </p:nvSpPr>
        <p:spPr>
          <a:xfrm>
            <a:off x="3635896" y="636826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查询用户账户界面</a:t>
            </a:r>
          </a:p>
        </p:txBody>
      </p:sp>
    </p:spTree>
    <p:extLst>
      <p:ext uri="{BB962C8B-B14F-4D97-AF65-F5344CB8AC3E}">
        <p14:creationId xmlns:p14="http://schemas.microsoft.com/office/powerpoint/2010/main" val="63802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BC4EA85-E6E4-4ED8-8F16-0CA34027F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44473"/>
            <a:ext cx="8312843" cy="38403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647ACBA-D241-4207-8D33-9D691B3F8ACC}"/>
              </a:ext>
            </a:extLst>
          </p:cNvPr>
          <p:cNvSpPr txBox="1"/>
          <p:nvPr/>
        </p:nvSpPr>
        <p:spPr>
          <a:xfrm>
            <a:off x="467544" y="26749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ADB295-5DD8-4C15-B9E6-D75028F15482}"/>
              </a:ext>
            </a:extLst>
          </p:cNvPr>
          <p:cNvSpPr txBox="1"/>
          <p:nvPr/>
        </p:nvSpPr>
        <p:spPr>
          <a:xfrm>
            <a:off x="3491880" y="575141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查看冻结账户界面</a:t>
            </a:r>
          </a:p>
        </p:txBody>
      </p:sp>
    </p:spTree>
    <p:extLst>
      <p:ext uri="{BB962C8B-B14F-4D97-AF65-F5344CB8AC3E}">
        <p14:creationId xmlns:p14="http://schemas.microsoft.com/office/powerpoint/2010/main" val="3451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D133E56-5CFE-4ADA-9B3B-4129FE7A7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060683"/>
            <a:ext cx="7956376" cy="367568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EF45F63-28E5-434B-9762-F317876DA6CD}"/>
              </a:ext>
            </a:extLst>
          </p:cNvPr>
          <p:cNvSpPr txBox="1"/>
          <p:nvPr/>
        </p:nvSpPr>
        <p:spPr>
          <a:xfrm>
            <a:off x="467544" y="33950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3281-5265-4500-88E6-64DD0B278AC9}"/>
              </a:ext>
            </a:extLst>
          </p:cNvPr>
          <p:cNvSpPr txBox="1"/>
          <p:nvPr/>
        </p:nvSpPr>
        <p:spPr>
          <a:xfrm>
            <a:off x="3491880" y="700093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查看已启用用户界面</a:t>
            </a:r>
          </a:p>
        </p:txBody>
      </p:sp>
    </p:spTree>
    <p:extLst>
      <p:ext uri="{BB962C8B-B14F-4D97-AF65-F5344CB8AC3E}">
        <p14:creationId xmlns:p14="http://schemas.microsoft.com/office/powerpoint/2010/main" val="426304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D133E56-5CFE-4ADA-9B3B-4129FE7A7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060683"/>
            <a:ext cx="7956376" cy="367568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EF45F63-28E5-434B-9762-F317876DA6CD}"/>
              </a:ext>
            </a:extLst>
          </p:cNvPr>
          <p:cNvSpPr txBox="1"/>
          <p:nvPr/>
        </p:nvSpPr>
        <p:spPr>
          <a:xfrm>
            <a:off x="467544" y="33950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3281-5265-4500-88E6-64DD0B278AC9}"/>
              </a:ext>
            </a:extLst>
          </p:cNvPr>
          <p:cNvSpPr txBox="1"/>
          <p:nvPr/>
        </p:nvSpPr>
        <p:spPr>
          <a:xfrm>
            <a:off x="3491880" y="700093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管理员开户界面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7996EF-95AD-4D83-B82E-74D94021E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70" y="1060683"/>
            <a:ext cx="8712460" cy="402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5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文本框 8"/>
          <p:cNvSpPr txBox="1"/>
          <p:nvPr>
            <p:custDataLst>
              <p:tags r:id="rId1"/>
            </p:custDataLst>
          </p:nvPr>
        </p:nvSpPr>
        <p:spPr>
          <a:xfrm>
            <a:off x="4040178" y="1526882"/>
            <a:ext cx="3461154" cy="3205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1.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小组成员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落落补 汤圆" pitchFamily="2" charset="-128"/>
            </a:endParaRPr>
          </a:p>
          <a:p>
            <a:pPr>
              <a:lnSpc>
                <a:spcPct val="3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2.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效果展示</a:t>
            </a:r>
          </a:p>
          <a:p>
            <a:pPr>
              <a:lnSpc>
                <a:spcPct val="3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3.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 项目概况</a:t>
            </a:r>
          </a:p>
          <a:p>
            <a:pPr>
              <a:lnSpc>
                <a:spcPct val="3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4.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小组总结</a:t>
            </a:r>
          </a:p>
          <a:p>
            <a:pPr>
              <a:lnSpc>
                <a:spcPct val="30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落落补 汤圆" pitchFamily="2" charset="-128"/>
            </a:endParaRPr>
          </a:p>
        </p:txBody>
      </p:sp>
      <p:sp>
        <p:nvSpPr>
          <p:cNvPr id="11" name="PA_文本框 10"/>
          <p:cNvSpPr txBox="1"/>
          <p:nvPr>
            <p:custDataLst>
              <p:tags r:id="rId2"/>
            </p:custDataLst>
          </p:nvPr>
        </p:nvSpPr>
        <p:spPr>
          <a:xfrm>
            <a:off x="4793303" y="44905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目录</a:t>
            </a:r>
          </a:p>
        </p:txBody>
      </p:sp>
      <p:sp>
        <p:nvSpPr>
          <p:cNvPr id="64" name="PA_任意多边形 63"/>
          <p:cNvSpPr/>
          <p:nvPr>
            <p:custDataLst>
              <p:tags r:id="rId3"/>
            </p:custDataLst>
          </p:nvPr>
        </p:nvSpPr>
        <p:spPr>
          <a:xfrm>
            <a:off x="3779912" y="1561287"/>
            <a:ext cx="3528393" cy="90852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6" name="PA_任意多边形 65"/>
          <p:cNvSpPr/>
          <p:nvPr>
            <p:custDataLst>
              <p:tags r:id="rId4"/>
            </p:custDataLst>
          </p:nvPr>
        </p:nvSpPr>
        <p:spPr>
          <a:xfrm>
            <a:off x="3811329" y="2214049"/>
            <a:ext cx="3528393" cy="90852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7" name="PA_任意多边形 66"/>
          <p:cNvSpPr/>
          <p:nvPr>
            <p:custDataLst>
              <p:tags r:id="rId5"/>
            </p:custDataLst>
          </p:nvPr>
        </p:nvSpPr>
        <p:spPr>
          <a:xfrm>
            <a:off x="3752145" y="2866811"/>
            <a:ext cx="3528393" cy="90852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8" name="PA_任意多边形 67"/>
          <p:cNvSpPr/>
          <p:nvPr>
            <p:custDataLst>
              <p:tags r:id="rId6"/>
            </p:custDataLst>
          </p:nvPr>
        </p:nvSpPr>
        <p:spPr>
          <a:xfrm>
            <a:off x="3752145" y="3519573"/>
            <a:ext cx="3528393" cy="90852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9" name="PA_任意多边形 68"/>
          <p:cNvSpPr/>
          <p:nvPr>
            <p:custDataLst>
              <p:tags r:id="rId7"/>
            </p:custDataLst>
          </p:nvPr>
        </p:nvSpPr>
        <p:spPr>
          <a:xfrm>
            <a:off x="3769611" y="4172334"/>
            <a:ext cx="3528393" cy="90852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" name="PA_图片 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77" y="-14610"/>
            <a:ext cx="2416027" cy="434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01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64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EF45F63-28E5-434B-9762-F317876DA6CD}"/>
              </a:ext>
            </a:extLst>
          </p:cNvPr>
          <p:cNvSpPr txBox="1"/>
          <p:nvPr/>
        </p:nvSpPr>
        <p:spPr>
          <a:xfrm>
            <a:off x="467544" y="33950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3281-5265-4500-88E6-64DD0B278AC9}"/>
              </a:ext>
            </a:extLst>
          </p:cNvPr>
          <p:cNvSpPr txBox="1"/>
          <p:nvPr/>
        </p:nvSpPr>
        <p:spPr>
          <a:xfrm>
            <a:off x="3491880" y="700093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新闻管理界面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C8C389-0317-413A-8B3D-A7362F0D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22407"/>
            <a:ext cx="8532440" cy="394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9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EF45F63-28E5-434B-9762-F317876DA6CD}"/>
              </a:ext>
            </a:extLst>
          </p:cNvPr>
          <p:cNvSpPr txBox="1"/>
          <p:nvPr/>
        </p:nvSpPr>
        <p:spPr>
          <a:xfrm>
            <a:off x="467544" y="33950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3281-5265-4500-88E6-64DD0B278AC9}"/>
              </a:ext>
            </a:extLst>
          </p:cNvPr>
          <p:cNvSpPr txBox="1"/>
          <p:nvPr/>
        </p:nvSpPr>
        <p:spPr>
          <a:xfrm>
            <a:off x="3851920" y="700093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新增新闻界面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0A94D7-ED8D-41B3-AFE7-70C2449EE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069425"/>
            <a:ext cx="7884368" cy="364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EF45F63-28E5-434B-9762-F317876DA6CD}"/>
              </a:ext>
            </a:extLst>
          </p:cNvPr>
          <p:cNvSpPr txBox="1"/>
          <p:nvPr/>
        </p:nvSpPr>
        <p:spPr>
          <a:xfrm>
            <a:off x="467544" y="33950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管理员部分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1B3281-5265-4500-88E6-64DD0B278AC9}"/>
              </a:ext>
            </a:extLst>
          </p:cNvPr>
          <p:cNvSpPr txBox="1"/>
          <p:nvPr/>
        </p:nvSpPr>
        <p:spPr>
          <a:xfrm>
            <a:off x="3779914" y="690561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修改密码界面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15F926-BB73-4183-A702-E96A07CB9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37" y="1069425"/>
            <a:ext cx="8586427" cy="39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1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995936" y="2668136"/>
            <a:ext cx="34300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项目概况</a:t>
            </a:r>
          </a:p>
        </p:txBody>
      </p:sp>
      <p:sp>
        <p:nvSpPr>
          <p:cNvPr id="13" name="PA_文本框 5"/>
          <p:cNvSpPr txBox="1"/>
          <p:nvPr>
            <p:custDataLst>
              <p:tags r:id="rId3"/>
            </p:custDataLst>
          </p:nvPr>
        </p:nvSpPr>
        <p:spPr>
          <a:xfrm>
            <a:off x="3059832" y="1844377"/>
            <a:ext cx="3610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THE THREE</a:t>
            </a:r>
            <a:endParaRPr lang="zh-CN" altLang="en-US" sz="48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4497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_椭圆 31"/>
          <p:cNvSpPr/>
          <p:nvPr>
            <p:custDataLst>
              <p:tags r:id="rId1"/>
            </p:custDataLst>
          </p:nvPr>
        </p:nvSpPr>
        <p:spPr>
          <a:xfrm>
            <a:off x="6089986" y="1559137"/>
            <a:ext cx="2282709" cy="2448272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3" name="PA_椭圆 31"/>
          <p:cNvSpPr/>
          <p:nvPr>
            <p:custDataLst>
              <p:tags r:id="rId2"/>
            </p:custDataLst>
          </p:nvPr>
        </p:nvSpPr>
        <p:spPr>
          <a:xfrm>
            <a:off x="921139" y="1948628"/>
            <a:ext cx="2282709" cy="129614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5" name="PA_图片 2" descr="C:\Users\Administrator\Desktop\10H58PICnRt_1024.pn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563" y="1059581"/>
            <a:ext cx="3600400" cy="344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PA_chenying0907 13"/>
          <p:cNvGrpSpPr/>
          <p:nvPr>
            <p:custDataLst>
              <p:tags r:id="rId4"/>
            </p:custDataLst>
          </p:nvPr>
        </p:nvGrpSpPr>
        <p:grpSpPr>
          <a:xfrm>
            <a:off x="1403648" y="243078"/>
            <a:ext cx="6192688" cy="791853"/>
            <a:chOff x="1492256" y="387094"/>
            <a:chExt cx="6192688" cy="791853"/>
          </a:xfrm>
        </p:grpSpPr>
        <p:sp>
          <p:nvSpPr>
            <p:cNvPr id="15" name="任意多边形 14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6" name="文本框 7"/>
            <p:cNvSpPr txBox="1">
              <a:spLocks noChangeArrowheads="1"/>
            </p:cNvSpPr>
            <p:nvPr/>
          </p:nvSpPr>
          <p:spPr bwMode="auto">
            <a:xfrm>
              <a:off x="4004404" y="387094"/>
              <a:ext cx="254935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项目概况</a:t>
              </a:r>
            </a:p>
          </p:txBody>
        </p:sp>
      </p:grpSp>
      <p:sp>
        <p:nvSpPr>
          <p:cNvPr id="28" name="PA_矩形 27"/>
          <p:cNvSpPr/>
          <p:nvPr>
            <p:custDataLst>
              <p:tags r:id="rId5"/>
            </p:custDataLst>
          </p:nvPr>
        </p:nvSpPr>
        <p:spPr>
          <a:xfrm>
            <a:off x="1114471" y="2235348"/>
            <a:ext cx="1774926" cy="899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/>
              <a:t>个人资金宝方便用户管理个人资金，提供了存取款，查看个人信息的操作，方便用户更好的管理个人资金</a:t>
            </a:r>
          </a:p>
        </p:txBody>
      </p:sp>
      <p:sp>
        <p:nvSpPr>
          <p:cNvPr id="29" name="PA_文本框 232"/>
          <p:cNvSpPr txBox="1"/>
          <p:nvPr>
            <p:custDataLst>
              <p:tags r:id="rId6"/>
            </p:custDataLst>
          </p:nvPr>
        </p:nvSpPr>
        <p:spPr>
          <a:xfrm>
            <a:off x="1250985" y="1948628"/>
            <a:ext cx="178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创新性</a:t>
            </a:r>
          </a:p>
        </p:txBody>
      </p:sp>
      <p:sp>
        <p:nvSpPr>
          <p:cNvPr id="30" name="PA_矩形 29"/>
          <p:cNvSpPr/>
          <p:nvPr>
            <p:custDataLst>
              <p:tags r:id="rId7"/>
            </p:custDataLst>
          </p:nvPr>
        </p:nvSpPr>
        <p:spPr>
          <a:xfrm>
            <a:off x="6343877" y="1948628"/>
            <a:ext cx="1774926" cy="1938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/>
              <a:t>项目主要分为两个模块，用户和管理员模块，用户模块主要有查询交易记录，存款，取款，转账，查看新闻，修改密码，注销。管理员主要有查看所有用户信息，查看冻结和启用的用户，开户，新闻管理，修改密码的功能。方便管理员和用户的操作。</a:t>
            </a:r>
          </a:p>
        </p:txBody>
      </p:sp>
      <p:sp>
        <p:nvSpPr>
          <p:cNvPr id="31" name="PA_文本框 232"/>
          <p:cNvSpPr txBox="1"/>
          <p:nvPr>
            <p:custDataLst>
              <p:tags r:id="rId8"/>
            </p:custDataLst>
          </p:nvPr>
        </p:nvSpPr>
        <p:spPr>
          <a:xfrm>
            <a:off x="6525682" y="1649650"/>
            <a:ext cx="178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项目概述</a:t>
            </a:r>
          </a:p>
        </p:txBody>
      </p:sp>
      <p:sp>
        <p:nvSpPr>
          <p:cNvPr id="35" name="PA_椭圆 31"/>
          <p:cNvSpPr/>
          <p:nvPr>
            <p:custDataLst>
              <p:tags r:id="rId9"/>
            </p:custDataLst>
          </p:nvPr>
        </p:nvSpPr>
        <p:spPr>
          <a:xfrm>
            <a:off x="3430645" y="3766706"/>
            <a:ext cx="2282709" cy="129614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" fmla="*/ 328247 w 656494"/>
              <a:gd name="connsiteY0" fmla="*/ 0 h 633046"/>
              <a:gd name="connsiteX1" fmla="*/ 656494 w 656494"/>
              <a:gd name="connsiteY1" fmla="*/ 316523 h 633046"/>
              <a:gd name="connsiteX2" fmla="*/ 328247 w 656494"/>
              <a:gd name="connsiteY2" fmla="*/ 633046 h 633046"/>
              <a:gd name="connsiteX3" fmla="*/ 0 w 656494"/>
              <a:gd name="connsiteY3" fmla="*/ 316523 h 633046"/>
              <a:gd name="connsiteX4" fmla="*/ 419687 w 656494"/>
              <a:gd name="connsiteY4" fmla="*/ 91440 h 633046"/>
              <a:gd name="connsiteX0" fmla="*/ 402964 w 731211"/>
              <a:gd name="connsiteY0" fmla="*/ 0 h 633046"/>
              <a:gd name="connsiteX1" fmla="*/ 731211 w 731211"/>
              <a:gd name="connsiteY1" fmla="*/ 316523 h 633046"/>
              <a:gd name="connsiteX2" fmla="*/ 402964 w 731211"/>
              <a:gd name="connsiteY2" fmla="*/ 633046 h 633046"/>
              <a:gd name="connsiteX3" fmla="*/ 74717 w 731211"/>
              <a:gd name="connsiteY3" fmla="*/ 316523 h 633046"/>
              <a:gd name="connsiteX4" fmla="*/ 161895 w 731211"/>
              <a:gd name="connsiteY4" fmla="*/ 152400 h 633046"/>
              <a:gd name="connsiteX0" fmla="*/ 353700 w 681947"/>
              <a:gd name="connsiteY0" fmla="*/ 0 h 633046"/>
              <a:gd name="connsiteX1" fmla="*/ 681947 w 681947"/>
              <a:gd name="connsiteY1" fmla="*/ 316523 h 633046"/>
              <a:gd name="connsiteX2" fmla="*/ 353700 w 681947"/>
              <a:gd name="connsiteY2" fmla="*/ 633046 h 633046"/>
              <a:gd name="connsiteX3" fmla="*/ 25453 w 681947"/>
              <a:gd name="connsiteY3" fmla="*/ 316523 h 633046"/>
              <a:gd name="connsiteX4" fmla="*/ 112631 w 681947"/>
              <a:gd name="connsiteY4" fmla="*/ 152400 h 633046"/>
              <a:gd name="connsiteX0" fmla="*/ 341249 w 669496"/>
              <a:gd name="connsiteY0" fmla="*/ 0 h 633046"/>
              <a:gd name="connsiteX1" fmla="*/ 669496 w 669496"/>
              <a:gd name="connsiteY1" fmla="*/ 316523 h 633046"/>
              <a:gd name="connsiteX2" fmla="*/ 341249 w 669496"/>
              <a:gd name="connsiteY2" fmla="*/ 633046 h 633046"/>
              <a:gd name="connsiteX3" fmla="*/ 13002 w 669496"/>
              <a:gd name="connsiteY3" fmla="*/ 316523 h 633046"/>
              <a:gd name="connsiteX4" fmla="*/ 100180 w 669496"/>
              <a:gd name="connsiteY4" fmla="*/ 152400 h 633046"/>
              <a:gd name="connsiteX0" fmla="*/ 347951 w 676198"/>
              <a:gd name="connsiteY0" fmla="*/ 0 h 633046"/>
              <a:gd name="connsiteX1" fmla="*/ 676198 w 676198"/>
              <a:gd name="connsiteY1" fmla="*/ 316523 h 633046"/>
              <a:gd name="connsiteX2" fmla="*/ 347951 w 676198"/>
              <a:gd name="connsiteY2" fmla="*/ 633046 h 633046"/>
              <a:gd name="connsiteX3" fmla="*/ 19704 w 676198"/>
              <a:gd name="connsiteY3" fmla="*/ 316523 h 633046"/>
              <a:gd name="connsiteX4" fmla="*/ 79173 w 676198"/>
              <a:gd name="connsiteY4" fmla="*/ 113607 h 633046"/>
              <a:gd name="connsiteX0" fmla="*/ 333371 w 661618"/>
              <a:gd name="connsiteY0" fmla="*/ 0 h 633046"/>
              <a:gd name="connsiteX1" fmla="*/ 661618 w 661618"/>
              <a:gd name="connsiteY1" fmla="*/ 316523 h 633046"/>
              <a:gd name="connsiteX2" fmla="*/ 333371 w 661618"/>
              <a:gd name="connsiteY2" fmla="*/ 633046 h 633046"/>
              <a:gd name="connsiteX3" fmla="*/ 5124 w 661618"/>
              <a:gd name="connsiteY3" fmla="*/ 316523 h 633046"/>
              <a:gd name="connsiteX4" fmla="*/ 64593 w 661618"/>
              <a:gd name="connsiteY4" fmla="*/ 113607 h 633046"/>
              <a:gd name="connsiteX0" fmla="*/ 178200 w 661618"/>
              <a:gd name="connsiteY0" fmla="*/ 0 h 583170"/>
              <a:gd name="connsiteX1" fmla="*/ 661618 w 661618"/>
              <a:gd name="connsiteY1" fmla="*/ 266647 h 583170"/>
              <a:gd name="connsiteX2" fmla="*/ 333371 w 661618"/>
              <a:gd name="connsiteY2" fmla="*/ 583170 h 583170"/>
              <a:gd name="connsiteX3" fmla="*/ 5124 w 661618"/>
              <a:gd name="connsiteY3" fmla="*/ 266647 h 583170"/>
              <a:gd name="connsiteX4" fmla="*/ 64593 w 661618"/>
              <a:gd name="connsiteY4" fmla="*/ 63731 h 583170"/>
              <a:gd name="connsiteX0" fmla="*/ 178200 w 662133"/>
              <a:gd name="connsiteY0" fmla="*/ 66578 h 649748"/>
              <a:gd name="connsiteX1" fmla="*/ 412660 w 662133"/>
              <a:gd name="connsiteY1" fmla="*/ 10947 h 649748"/>
              <a:gd name="connsiteX2" fmla="*/ 661618 w 662133"/>
              <a:gd name="connsiteY2" fmla="*/ 333225 h 649748"/>
              <a:gd name="connsiteX3" fmla="*/ 333371 w 662133"/>
              <a:gd name="connsiteY3" fmla="*/ 649748 h 649748"/>
              <a:gd name="connsiteX4" fmla="*/ 5124 w 662133"/>
              <a:gd name="connsiteY4" fmla="*/ 333225 h 649748"/>
              <a:gd name="connsiteX5" fmla="*/ 64593 w 662133"/>
              <a:gd name="connsiteY5" fmla="*/ 130309 h 649748"/>
              <a:gd name="connsiteX0" fmla="*/ 178200 w 662148"/>
              <a:gd name="connsiteY0" fmla="*/ 66578 h 649748"/>
              <a:gd name="connsiteX1" fmla="*/ 412660 w 662148"/>
              <a:gd name="connsiteY1" fmla="*/ 10947 h 649748"/>
              <a:gd name="connsiteX2" fmla="*/ 661618 w 662148"/>
              <a:gd name="connsiteY2" fmla="*/ 333225 h 649748"/>
              <a:gd name="connsiteX3" fmla="*/ 333371 w 662148"/>
              <a:gd name="connsiteY3" fmla="*/ 649748 h 649748"/>
              <a:gd name="connsiteX4" fmla="*/ 5124 w 662148"/>
              <a:gd name="connsiteY4" fmla="*/ 333225 h 649748"/>
              <a:gd name="connsiteX5" fmla="*/ 64593 w 662148"/>
              <a:gd name="connsiteY5" fmla="*/ 130309 h 649748"/>
              <a:gd name="connsiteX0" fmla="*/ 178200 w 662148"/>
              <a:gd name="connsiteY0" fmla="*/ 61032 h 644202"/>
              <a:gd name="connsiteX1" fmla="*/ 412660 w 662148"/>
              <a:gd name="connsiteY1" fmla="*/ 5401 h 644202"/>
              <a:gd name="connsiteX2" fmla="*/ 661618 w 662148"/>
              <a:gd name="connsiteY2" fmla="*/ 327679 h 644202"/>
              <a:gd name="connsiteX3" fmla="*/ 333371 w 662148"/>
              <a:gd name="connsiteY3" fmla="*/ 644202 h 644202"/>
              <a:gd name="connsiteX4" fmla="*/ 5124 w 662148"/>
              <a:gd name="connsiteY4" fmla="*/ 327679 h 644202"/>
              <a:gd name="connsiteX5" fmla="*/ 64593 w 662148"/>
              <a:gd name="connsiteY5" fmla="*/ 124763 h 644202"/>
              <a:gd name="connsiteX0" fmla="*/ 178200 w 662148"/>
              <a:gd name="connsiteY0" fmla="*/ 75865 h 659035"/>
              <a:gd name="connsiteX1" fmla="*/ 168819 w 662148"/>
              <a:gd name="connsiteY1" fmla="*/ 31317 h 659035"/>
              <a:gd name="connsiteX2" fmla="*/ 412660 w 662148"/>
              <a:gd name="connsiteY2" fmla="*/ 20234 h 659035"/>
              <a:gd name="connsiteX3" fmla="*/ 661618 w 662148"/>
              <a:gd name="connsiteY3" fmla="*/ 342512 h 659035"/>
              <a:gd name="connsiteX4" fmla="*/ 333371 w 662148"/>
              <a:gd name="connsiteY4" fmla="*/ 659035 h 659035"/>
              <a:gd name="connsiteX5" fmla="*/ 5124 w 662148"/>
              <a:gd name="connsiteY5" fmla="*/ 342512 h 659035"/>
              <a:gd name="connsiteX6" fmla="*/ 64593 w 662148"/>
              <a:gd name="connsiteY6" fmla="*/ 139596 h 659035"/>
              <a:gd name="connsiteX0" fmla="*/ 178200 w 662148"/>
              <a:gd name="connsiteY0" fmla="*/ 68901 h 652071"/>
              <a:gd name="connsiteX1" fmla="*/ 130026 w 662148"/>
              <a:gd name="connsiteY1" fmla="*/ 68688 h 652071"/>
              <a:gd name="connsiteX2" fmla="*/ 412660 w 662148"/>
              <a:gd name="connsiteY2" fmla="*/ 13270 h 652071"/>
              <a:gd name="connsiteX3" fmla="*/ 661618 w 662148"/>
              <a:gd name="connsiteY3" fmla="*/ 335548 h 652071"/>
              <a:gd name="connsiteX4" fmla="*/ 333371 w 662148"/>
              <a:gd name="connsiteY4" fmla="*/ 652071 h 652071"/>
              <a:gd name="connsiteX5" fmla="*/ 5124 w 662148"/>
              <a:gd name="connsiteY5" fmla="*/ 335548 h 652071"/>
              <a:gd name="connsiteX6" fmla="*/ 64593 w 662148"/>
              <a:gd name="connsiteY6" fmla="*/ 132632 h 652071"/>
              <a:gd name="connsiteX0" fmla="*/ 178200 w 662220"/>
              <a:gd name="connsiteY0" fmla="*/ 68901 h 652071"/>
              <a:gd name="connsiteX1" fmla="*/ 130026 w 662220"/>
              <a:gd name="connsiteY1" fmla="*/ 68688 h 652071"/>
              <a:gd name="connsiteX2" fmla="*/ 412660 w 662220"/>
              <a:gd name="connsiteY2" fmla="*/ 13270 h 652071"/>
              <a:gd name="connsiteX3" fmla="*/ 661618 w 662220"/>
              <a:gd name="connsiteY3" fmla="*/ 335548 h 652071"/>
              <a:gd name="connsiteX4" fmla="*/ 333371 w 662220"/>
              <a:gd name="connsiteY4" fmla="*/ 652071 h 652071"/>
              <a:gd name="connsiteX5" fmla="*/ 5124 w 662220"/>
              <a:gd name="connsiteY5" fmla="*/ 335548 h 652071"/>
              <a:gd name="connsiteX6" fmla="*/ 64593 w 662220"/>
              <a:gd name="connsiteY6" fmla="*/ 132632 h 652071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8200 w 662220"/>
              <a:gd name="connsiteY0" fmla="*/ 58449 h 641619"/>
              <a:gd name="connsiteX1" fmla="*/ 130026 w 662220"/>
              <a:gd name="connsiteY1" fmla="*/ 58236 h 641619"/>
              <a:gd name="connsiteX2" fmla="*/ 412660 w 662220"/>
              <a:gd name="connsiteY2" fmla="*/ 2818 h 641619"/>
              <a:gd name="connsiteX3" fmla="*/ 661618 w 662220"/>
              <a:gd name="connsiteY3" fmla="*/ 325096 h 641619"/>
              <a:gd name="connsiteX4" fmla="*/ 333371 w 662220"/>
              <a:gd name="connsiteY4" fmla="*/ 641619 h 641619"/>
              <a:gd name="connsiteX5" fmla="*/ 5124 w 662220"/>
              <a:gd name="connsiteY5" fmla="*/ 325096 h 641619"/>
              <a:gd name="connsiteX6" fmla="*/ 64593 w 662220"/>
              <a:gd name="connsiteY6" fmla="*/ 122180 h 641619"/>
              <a:gd name="connsiteX0" fmla="*/ 176252 w 660272"/>
              <a:gd name="connsiteY0" fmla="*/ 58449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272"/>
              <a:gd name="connsiteY0" fmla="*/ 30740 h 641619"/>
              <a:gd name="connsiteX1" fmla="*/ 128078 w 660272"/>
              <a:gd name="connsiteY1" fmla="*/ 58236 h 641619"/>
              <a:gd name="connsiteX2" fmla="*/ 410712 w 660272"/>
              <a:gd name="connsiteY2" fmla="*/ 2818 h 641619"/>
              <a:gd name="connsiteX3" fmla="*/ 659670 w 660272"/>
              <a:gd name="connsiteY3" fmla="*/ 325096 h 641619"/>
              <a:gd name="connsiteX4" fmla="*/ 331423 w 660272"/>
              <a:gd name="connsiteY4" fmla="*/ 641619 h 641619"/>
              <a:gd name="connsiteX5" fmla="*/ 3176 w 660272"/>
              <a:gd name="connsiteY5" fmla="*/ 325096 h 641619"/>
              <a:gd name="connsiteX6" fmla="*/ 62645 w 660272"/>
              <a:gd name="connsiteY6" fmla="*/ 122180 h 641619"/>
              <a:gd name="connsiteX0" fmla="*/ 253837 w 660191"/>
              <a:gd name="connsiteY0" fmla="*/ 41069 h 651948"/>
              <a:gd name="connsiteX1" fmla="*/ 161329 w 660191"/>
              <a:gd name="connsiteY1" fmla="*/ 63023 h 651948"/>
              <a:gd name="connsiteX2" fmla="*/ 410712 w 660191"/>
              <a:gd name="connsiteY2" fmla="*/ 13147 h 651948"/>
              <a:gd name="connsiteX3" fmla="*/ 659670 w 660191"/>
              <a:gd name="connsiteY3" fmla="*/ 335425 h 651948"/>
              <a:gd name="connsiteX4" fmla="*/ 331423 w 660191"/>
              <a:gd name="connsiteY4" fmla="*/ 651948 h 651948"/>
              <a:gd name="connsiteX5" fmla="*/ 3176 w 660191"/>
              <a:gd name="connsiteY5" fmla="*/ 335425 h 651948"/>
              <a:gd name="connsiteX6" fmla="*/ 62645 w 660191"/>
              <a:gd name="connsiteY6" fmla="*/ 132509 h 651948"/>
              <a:gd name="connsiteX0" fmla="*/ 253837 w 660897"/>
              <a:gd name="connsiteY0" fmla="*/ 45475 h 656354"/>
              <a:gd name="connsiteX1" fmla="*/ 161329 w 660897"/>
              <a:gd name="connsiteY1" fmla="*/ 67429 h 656354"/>
              <a:gd name="connsiteX2" fmla="*/ 410712 w 660897"/>
              <a:gd name="connsiteY2" fmla="*/ 17553 h 656354"/>
              <a:gd name="connsiteX3" fmla="*/ 659670 w 660897"/>
              <a:gd name="connsiteY3" fmla="*/ 339831 h 656354"/>
              <a:gd name="connsiteX4" fmla="*/ 331423 w 660897"/>
              <a:gd name="connsiteY4" fmla="*/ 656354 h 656354"/>
              <a:gd name="connsiteX5" fmla="*/ 3176 w 660897"/>
              <a:gd name="connsiteY5" fmla="*/ 339831 h 656354"/>
              <a:gd name="connsiteX6" fmla="*/ 62645 w 660897"/>
              <a:gd name="connsiteY6" fmla="*/ 136915 h 656354"/>
              <a:gd name="connsiteX0" fmla="*/ 253837 w 660406"/>
              <a:gd name="connsiteY0" fmla="*/ 41070 h 651949"/>
              <a:gd name="connsiteX1" fmla="*/ 161329 w 660406"/>
              <a:gd name="connsiteY1" fmla="*/ 63024 h 651949"/>
              <a:gd name="connsiteX2" fmla="*/ 410712 w 660406"/>
              <a:gd name="connsiteY2" fmla="*/ 13148 h 651949"/>
              <a:gd name="connsiteX3" fmla="*/ 659670 w 660406"/>
              <a:gd name="connsiteY3" fmla="*/ 335426 h 651949"/>
              <a:gd name="connsiteX4" fmla="*/ 331423 w 660406"/>
              <a:gd name="connsiteY4" fmla="*/ 651949 h 651949"/>
              <a:gd name="connsiteX5" fmla="*/ 3176 w 660406"/>
              <a:gd name="connsiteY5" fmla="*/ 335426 h 651949"/>
              <a:gd name="connsiteX6" fmla="*/ 62645 w 660406"/>
              <a:gd name="connsiteY6" fmla="*/ 132510 h 651949"/>
              <a:gd name="connsiteX0" fmla="*/ 161329 w 660406"/>
              <a:gd name="connsiteY0" fmla="*/ 63024 h 651949"/>
              <a:gd name="connsiteX1" fmla="*/ 410712 w 660406"/>
              <a:gd name="connsiteY1" fmla="*/ 13148 h 651949"/>
              <a:gd name="connsiteX2" fmla="*/ 659670 w 660406"/>
              <a:gd name="connsiteY2" fmla="*/ 335426 h 651949"/>
              <a:gd name="connsiteX3" fmla="*/ 331423 w 660406"/>
              <a:gd name="connsiteY3" fmla="*/ 651949 h 651949"/>
              <a:gd name="connsiteX4" fmla="*/ 3176 w 660406"/>
              <a:gd name="connsiteY4" fmla="*/ 335426 h 651949"/>
              <a:gd name="connsiteX5" fmla="*/ 62645 w 660406"/>
              <a:gd name="connsiteY5" fmla="*/ 132510 h 651949"/>
              <a:gd name="connsiteX0" fmla="*/ 128078 w 660207"/>
              <a:gd name="connsiteY0" fmla="*/ 63024 h 651949"/>
              <a:gd name="connsiteX1" fmla="*/ 410712 w 660207"/>
              <a:gd name="connsiteY1" fmla="*/ 13148 h 651949"/>
              <a:gd name="connsiteX2" fmla="*/ 659670 w 660207"/>
              <a:gd name="connsiteY2" fmla="*/ 335426 h 651949"/>
              <a:gd name="connsiteX3" fmla="*/ 331423 w 660207"/>
              <a:gd name="connsiteY3" fmla="*/ 651949 h 651949"/>
              <a:gd name="connsiteX4" fmla="*/ 3176 w 660207"/>
              <a:gd name="connsiteY4" fmla="*/ 335426 h 651949"/>
              <a:gd name="connsiteX5" fmla="*/ 62645 w 660207"/>
              <a:gd name="connsiteY5" fmla="*/ 132510 h 651949"/>
              <a:gd name="connsiteX0" fmla="*/ 128078 w 660438"/>
              <a:gd name="connsiteY0" fmla="*/ 60888 h 649813"/>
              <a:gd name="connsiteX1" fmla="*/ 410712 w 660438"/>
              <a:gd name="connsiteY1" fmla="*/ 11012 h 649813"/>
              <a:gd name="connsiteX2" fmla="*/ 659670 w 660438"/>
              <a:gd name="connsiteY2" fmla="*/ 333290 h 649813"/>
              <a:gd name="connsiteX3" fmla="*/ 331423 w 660438"/>
              <a:gd name="connsiteY3" fmla="*/ 649813 h 649813"/>
              <a:gd name="connsiteX4" fmla="*/ 3176 w 660438"/>
              <a:gd name="connsiteY4" fmla="*/ 333290 h 649813"/>
              <a:gd name="connsiteX5" fmla="*/ 62645 w 660438"/>
              <a:gd name="connsiteY5" fmla="*/ 130374 h 649813"/>
              <a:gd name="connsiteX0" fmla="*/ 128078 w 660438"/>
              <a:gd name="connsiteY0" fmla="*/ 64927 h 653852"/>
              <a:gd name="connsiteX1" fmla="*/ 410712 w 660438"/>
              <a:gd name="connsiteY1" fmla="*/ 15051 h 653852"/>
              <a:gd name="connsiteX2" fmla="*/ 659670 w 660438"/>
              <a:gd name="connsiteY2" fmla="*/ 337329 h 653852"/>
              <a:gd name="connsiteX3" fmla="*/ 331423 w 660438"/>
              <a:gd name="connsiteY3" fmla="*/ 653852 h 653852"/>
              <a:gd name="connsiteX4" fmla="*/ 3176 w 660438"/>
              <a:gd name="connsiteY4" fmla="*/ 337329 h 653852"/>
              <a:gd name="connsiteX5" fmla="*/ 62645 w 660438"/>
              <a:gd name="connsiteY5" fmla="*/ 134413 h 653852"/>
              <a:gd name="connsiteX0" fmla="*/ 128078 w 687378"/>
              <a:gd name="connsiteY0" fmla="*/ 58090 h 647015"/>
              <a:gd name="connsiteX1" fmla="*/ 571432 w 687378"/>
              <a:gd name="connsiteY1" fmla="*/ 16673 h 647015"/>
              <a:gd name="connsiteX2" fmla="*/ 659670 w 687378"/>
              <a:gd name="connsiteY2" fmla="*/ 330492 h 647015"/>
              <a:gd name="connsiteX3" fmla="*/ 331423 w 687378"/>
              <a:gd name="connsiteY3" fmla="*/ 647015 h 647015"/>
              <a:gd name="connsiteX4" fmla="*/ 3176 w 687378"/>
              <a:gd name="connsiteY4" fmla="*/ 330492 h 647015"/>
              <a:gd name="connsiteX5" fmla="*/ 62645 w 687378"/>
              <a:gd name="connsiteY5" fmla="*/ 127576 h 647015"/>
              <a:gd name="connsiteX0" fmla="*/ 128078 w 677145"/>
              <a:gd name="connsiteY0" fmla="*/ 58090 h 663933"/>
              <a:gd name="connsiteX1" fmla="*/ 571432 w 677145"/>
              <a:gd name="connsiteY1" fmla="*/ 16673 h 663933"/>
              <a:gd name="connsiteX2" fmla="*/ 659670 w 677145"/>
              <a:gd name="connsiteY2" fmla="*/ 330492 h 663933"/>
              <a:gd name="connsiteX3" fmla="*/ 559815 w 677145"/>
              <a:gd name="connsiteY3" fmla="*/ 663933 h 663933"/>
              <a:gd name="connsiteX4" fmla="*/ 3176 w 677145"/>
              <a:gd name="connsiteY4" fmla="*/ 330492 h 663933"/>
              <a:gd name="connsiteX5" fmla="*/ 62645 w 677145"/>
              <a:gd name="connsiteY5" fmla="*/ 127576 h 663933"/>
              <a:gd name="connsiteX0" fmla="*/ 101940 w 644966"/>
              <a:gd name="connsiteY0" fmla="*/ 58090 h 685888"/>
              <a:gd name="connsiteX1" fmla="*/ 545294 w 644966"/>
              <a:gd name="connsiteY1" fmla="*/ 16673 h 685888"/>
              <a:gd name="connsiteX2" fmla="*/ 633532 w 644966"/>
              <a:gd name="connsiteY2" fmla="*/ 330492 h 685888"/>
              <a:gd name="connsiteX3" fmla="*/ 533677 w 644966"/>
              <a:gd name="connsiteY3" fmla="*/ 663933 h 685888"/>
              <a:gd name="connsiteX4" fmla="*/ 10874 w 644966"/>
              <a:gd name="connsiteY4" fmla="*/ 575801 h 685888"/>
              <a:gd name="connsiteX5" fmla="*/ 36507 w 644966"/>
              <a:gd name="connsiteY5" fmla="*/ 127576 h 685888"/>
              <a:gd name="connsiteX0" fmla="*/ 101940 w 642626"/>
              <a:gd name="connsiteY0" fmla="*/ 58090 h 654766"/>
              <a:gd name="connsiteX1" fmla="*/ 545294 w 642626"/>
              <a:gd name="connsiteY1" fmla="*/ 16673 h 654766"/>
              <a:gd name="connsiteX2" fmla="*/ 633532 w 642626"/>
              <a:gd name="connsiteY2" fmla="*/ 330492 h 654766"/>
              <a:gd name="connsiteX3" fmla="*/ 567513 w 642626"/>
              <a:gd name="connsiteY3" fmla="*/ 613179 h 654766"/>
              <a:gd name="connsiteX4" fmla="*/ 10874 w 642626"/>
              <a:gd name="connsiteY4" fmla="*/ 575801 h 654766"/>
              <a:gd name="connsiteX5" fmla="*/ 36507 w 642626"/>
              <a:gd name="connsiteY5" fmla="*/ 127576 h 654766"/>
              <a:gd name="connsiteX0" fmla="*/ 101940 w 642626"/>
              <a:gd name="connsiteY0" fmla="*/ 30477 h 627153"/>
              <a:gd name="connsiteX1" fmla="*/ 545294 w 642626"/>
              <a:gd name="connsiteY1" fmla="*/ 31354 h 627153"/>
              <a:gd name="connsiteX2" fmla="*/ 633532 w 642626"/>
              <a:gd name="connsiteY2" fmla="*/ 302879 h 627153"/>
              <a:gd name="connsiteX3" fmla="*/ 567513 w 642626"/>
              <a:gd name="connsiteY3" fmla="*/ 585566 h 627153"/>
              <a:gd name="connsiteX4" fmla="*/ 10874 w 642626"/>
              <a:gd name="connsiteY4" fmla="*/ 548188 h 627153"/>
              <a:gd name="connsiteX5" fmla="*/ 36507 w 642626"/>
              <a:gd name="connsiteY5" fmla="*/ 99963 h 627153"/>
              <a:gd name="connsiteX0" fmla="*/ 101940 w 641803"/>
              <a:gd name="connsiteY0" fmla="*/ 32533 h 629209"/>
              <a:gd name="connsiteX1" fmla="*/ 545294 w 641803"/>
              <a:gd name="connsiteY1" fmla="*/ 33410 h 629209"/>
              <a:gd name="connsiteX2" fmla="*/ 633532 w 641803"/>
              <a:gd name="connsiteY2" fmla="*/ 304935 h 629209"/>
              <a:gd name="connsiteX3" fmla="*/ 567513 w 641803"/>
              <a:gd name="connsiteY3" fmla="*/ 587622 h 629209"/>
              <a:gd name="connsiteX4" fmla="*/ 10874 w 641803"/>
              <a:gd name="connsiteY4" fmla="*/ 550244 h 629209"/>
              <a:gd name="connsiteX5" fmla="*/ 36507 w 641803"/>
              <a:gd name="connsiteY5" fmla="*/ 102019 h 629209"/>
              <a:gd name="connsiteX0" fmla="*/ 93785 w 633648"/>
              <a:gd name="connsiteY0" fmla="*/ 32533 h 629209"/>
              <a:gd name="connsiteX1" fmla="*/ 537139 w 633648"/>
              <a:gd name="connsiteY1" fmla="*/ 33410 h 629209"/>
              <a:gd name="connsiteX2" fmla="*/ 625377 w 633648"/>
              <a:gd name="connsiteY2" fmla="*/ 304935 h 629209"/>
              <a:gd name="connsiteX3" fmla="*/ 559358 w 633648"/>
              <a:gd name="connsiteY3" fmla="*/ 587622 h 629209"/>
              <a:gd name="connsiteX4" fmla="*/ 2719 w 633648"/>
              <a:gd name="connsiteY4" fmla="*/ 550244 h 629209"/>
              <a:gd name="connsiteX5" fmla="*/ 28352 w 633648"/>
              <a:gd name="connsiteY5" fmla="*/ 102019 h 629209"/>
              <a:gd name="connsiteX0" fmla="*/ 103603 w 643466"/>
              <a:gd name="connsiteY0" fmla="*/ 32533 h 629209"/>
              <a:gd name="connsiteX1" fmla="*/ 546957 w 643466"/>
              <a:gd name="connsiteY1" fmla="*/ 33410 h 629209"/>
              <a:gd name="connsiteX2" fmla="*/ 635195 w 643466"/>
              <a:gd name="connsiteY2" fmla="*/ 304935 h 629209"/>
              <a:gd name="connsiteX3" fmla="*/ 569176 w 643466"/>
              <a:gd name="connsiteY3" fmla="*/ 587622 h 629209"/>
              <a:gd name="connsiteX4" fmla="*/ 12537 w 643466"/>
              <a:gd name="connsiteY4" fmla="*/ 550244 h 629209"/>
              <a:gd name="connsiteX5" fmla="*/ 4334 w 643466"/>
              <a:gd name="connsiteY5" fmla="*/ 102019 h 629209"/>
              <a:gd name="connsiteX0" fmla="*/ 103603 w 643466"/>
              <a:gd name="connsiteY0" fmla="*/ 32533 h 613248"/>
              <a:gd name="connsiteX1" fmla="*/ 546957 w 643466"/>
              <a:gd name="connsiteY1" fmla="*/ 33410 h 613248"/>
              <a:gd name="connsiteX2" fmla="*/ 635195 w 643466"/>
              <a:gd name="connsiteY2" fmla="*/ 304935 h 613248"/>
              <a:gd name="connsiteX3" fmla="*/ 569176 w 643466"/>
              <a:gd name="connsiteY3" fmla="*/ 587622 h 613248"/>
              <a:gd name="connsiteX4" fmla="*/ 12537 w 643466"/>
              <a:gd name="connsiteY4" fmla="*/ 518643 h 613248"/>
              <a:gd name="connsiteX5" fmla="*/ 4334 w 643466"/>
              <a:gd name="connsiteY5" fmla="*/ 102019 h 613248"/>
              <a:gd name="connsiteX0" fmla="*/ 103603 w 622280"/>
              <a:gd name="connsiteY0" fmla="*/ 51723 h 632438"/>
              <a:gd name="connsiteX1" fmla="*/ 546957 w 622280"/>
              <a:gd name="connsiteY1" fmla="*/ 52600 h 632438"/>
              <a:gd name="connsiteX2" fmla="*/ 569176 w 622280"/>
              <a:gd name="connsiteY2" fmla="*/ 606812 h 632438"/>
              <a:gd name="connsiteX3" fmla="*/ 12537 w 622280"/>
              <a:gd name="connsiteY3" fmla="*/ 537833 h 632438"/>
              <a:gd name="connsiteX4" fmla="*/ 4334 w 622280"/>
              <a:gd name="connsiteY4" fmla="*/ 121209 h 632438"/>
              <a:gd name="connsiteX0" fmla="*/ 103603 w 640916"/>
              <a:gd name="connsiteY0" fmla="*/ 51277 h 628066"/>
              <a:gd name="connsiteX1" fmla="*/ 546957 w 640916"/>
              <a:gd name="connsiteY1" fmla="*/ 52154 h 628066"/>
              <a:gd name="connsiteX2" fmla="*/ 595444 w 640916"/>
              <a:gd name="connsiteY2" fmla="*/ 600046 h 628066"/>
              <a:gd name="connsiteX3" fmla="*/ 12537 w 640916"/>
              <a:gd name="connsiteY3" fmla="*/ 537387 h 628066"/>
              <a:gd name="connsiteX4" fmla="*/ 4334 w 640916"/>
              <a:gd name="connsiteY4" fmla="*/ 120763 h 628066"/>
              <a:gd name="connsiteX0" fmla="*/ 103603 w 629940"/>
              <a:gd name="connsiteY0" fmla="*/ 26437 h 603226"/>
              <a:gd name="connsiteX1" fmla="*/ 546957 w 629940"/>
              <a:gd name="connsiteY1" fmla="*/ 27314 h 603226"/>
              <a:gd name="connsiteX2" fmla="*/ 595444 w 629940"/>
              <a:gd name="connsiteY2" fmla="*/ 575206 h 603226"/>
              <a:gd name="connsiteX3" fmla="*/ 12537 w 629940"/>
              <a:gd name="connsiteY3" fmla="*/ 512547 h 603226"/>
              <a:gd name="connsiteX4" fmla="*/ 4334 w 629940"/>
              <a:gd name="connsiteY4" fmla="*/ 95923 h 603226"/>
              <a:gd name="connsiteX0" fmla="*/ 103603 w 651443"/>
              <a:gd name="connsiteY0" fmla="*/ 20041 h 614843"/>
              <a:gd name="connsiteX1" fmla="*/ 608249 w 651443"/>
              <a:gd name="connsiteY1" fmla="*/ 39879 h 614843"/>
              <a:gd name="connsiteX2" fmla="*/ 595444 w 651443"/>
              <a:gd name="connsiteY2" fmla="*/ 568810 h 614843"/>
              <a:gd name="connsiteX3" fmla="*/ 12537 w 651443"/>
              <a:gd name="connsiteY3" fmla="*/ 506151 h 614843"/>
              <a:gd name="connsiteX4" fmla="*/ 4334 w 651443"/>
              <a:gd name="connsiteY4" fmla="*/ 89527 h 614843"/>
              <a:gd name="connsiteX0" fmla="*/ 103603 w 640788"/>
              <a:gd name="connsiteY0" fmla="*/ 20041 h 614843"/>
              <a:gd name="connsiteX1" fmla="*/ 581981 w 640788"/>
              <a:gd name="connsiteY1" fmla="*/ 39879 h 614843"/>
              <a:gd name="connsiteX2" fmla="*/ 595444 w 640788"/>
              <a:gd name="connsiteY2" fmla="*/ 568810 h 614843"/>
              <a:gd name="connsiteX3" fmla="*/ 12537 w 640788"/>
              <a:gd name="connsiteY3" fmla="*/ 506151 h 614843"/>
              <a:gd name="connsiteX4" fmla="*/ 4334 w 640788"/>
              <a:gd name="connsiteY4" fmla="*/ 89527 h 614843"/>
              <a:gd name="connsiteX0" fmla="*/ 103603 w 673655"/>
              <a:gd name="connsiteY0" fmla="*/ 38763 h 618146"/>
              <a:gd name="connsiteX1" fmla="*/ 581981 w 673655"/>
              <a:gd name="connsiteY1" fmla="*/ 58601 h 618146"/>
              <a:gd name="connsiteX2" fmla="*/ 621713 w 673655"/>
              <a:gd name="connsiteY2" fmla="*/ 562250 h 618146"/>
              <a:gd name="connsiteX3" fmla="*/ 12537 w 673655"/>
              <a:gd name="connsiteY3" fmla="*/ 524873 h 618146"/>
              <a:gd name="connsiteX4" fmla="*/ 4334 w 673655"/>
              <a:gd name="connsiteY4" fmla="*/ 108249 h 618146"/>
              <a:gd name="connsiteX0" fmla="*/ 103603 w 654750"/>
              <a:gd name="connsiteY0" fmla="*/ 38763 h 605787"/>
              <a:gd name="connsiteX1" fmla="*/ 581981 w 654750"/>
              <a:gd name="connsiteY1" fmla="*/ 58601 h 605787"/>
              <a:gd name="connsiteX2" fmla="*/ 621713 w 654750"/>
              <a:gd name="connsiteY2" fmla="*/ 562250 h 605787"/>
              <a:gd name="connsiteX3" fmla="*/ 12537 w 654750"/>
              <a:gd name="connsiteY3" fmla="*/ 524873 h 605787"/>
              <a:gd name="connsiteX4" fmla="*/ 4334 w 654750"/>
              <a:gd name="connsiteY4" fmla="*/ 108249 h 605787"/>
              <a:gd name="connsiteX0" fmla="*/ 103603 w 643734"/>
              <a:gd name="connsiteY0" fmla="*/ 31800 h 598824"/>
              <a:gd name="connsiteX1" fmla="*/ 581981 w 643734"/>
              <a:gd name="connsiteY1" fmla="*/ 51638 h 598824"/>
              <a:gd name="connsiteX2" fmla="*/ 621713 w 643734"/>
              <a:gd name="connsiteY2" fmla="*/ 555287 h 598824"/>
              <a:gd name="connsiteX3" fmla="*/ 12537 w 643734"/>
              <a:gd name="connsiteY3" fmla="*/ 517910 h 598824"/>
              <a:gd name="connsiteX4" fmla="*/ 4334 w 643734"/>
              <a:gd name="connsiteY4" fmla="*/ 101286 h 598824"/>
              <a:gd name="connsiteX0" fmla="*/ 103603 w 643734"/>
              <a:gd name="connsiteY0" fmla="*/ 24551 h 591575"/>
              <a:gd name="connsiteX1" fmla="*/ 581981 w 643734"/>
              <a:gd name="connsiteY1" fmla="*/ 44389 h 591575"/>
              <a:gd name="connsiteX2" fmla="*/ 621713 w 643734"/>
              <a:gd name="connsiteY2" fmla="*/ 548038 h 591575"/>
              <a:gd name="connsiteX3" fmla="*/ 12537 w 643734"/>
              <a:gd name="connsiteY3" fmla="*/ 510661 h 591575"/>
              <a:gd name="connsiteX4" fmla="*/ 4334 w 643734"/>
              <a:gd name="connsiteY4" fmla="*/ 94037 h 591575"/>
              <a:gd name="connsiteX0" fmla="*/ 103603 w 643734"/>
              <a:gd name="connsiteY0" fmla="*/ 20135 h 587159"/>
              <a:gd name="connsiteX1" fmla="*/ 581981 w 643734"/>
              <a:gd name="connsiteY1" fmla="*/ 39973 h 587159"/>
              <a:gd name="connsiteX2" fmla="*/ 621713 w 643734"/>
              <a:gd name="connsiteY2" fmla="*/ 543622 h 587159"/>
              <a:gd name="connsiteX3" fmla="*/ 12537 w 643734"/>
              <a:gd name="connsiteY3" fmla="*/ 506245 h 587159"/>
              <a:gd name="connsiteX4" fmla="*/ 4334 w 643734"/>
              <a:gd name="connsiteY4" fmla="*/ 89621 h 587159"/>
              <a:gd name="connsiteX0" fmla="*/ 51067 w 657504"/>
              <a:gd name="connsiteY0" fmla="*/ 31623 h 592327"/>
              <a:gd name="connsiteX1" fmla="*/ 581981 w 657504"/>
              <a:gd name="connsiteY1" fmla="*/ 45141 h 592327"/>
              <a:gd name="connsiteX2" fmla="*/ 621713 w 657504"/>
              <a:gd name="connsiteY2" fmla="*/ 548790 h 592327"/>
              <a:gd name="connsiteX3" fmla="*/ 12537 w 657504"/>
              <a:gd name="connsiteY3" fmla="*/ 511413 h 592327"/>
              <a:gd name="connsiteX4" fmla="*/ 4334 w 657504"/>
              <a:gd name="connsiteY4" fmla="*/ 94789 h 592327"/>
              <a:gd name="connsiteX0" fmla="*/ 51067 w 676118"/>
              <a:gd name="connsiteY0" fmla="*/ 31623 h 604686"/>
              <a:gd name="connsiteX1" fmla="*/ 581981 w 676118"/>
              <a:gd name="connsiteY1" fmla="*/ 45141 h 604686"/>
              <a:gd name="connsiteX2" fmla="*/ 621713 w 676118"/>
              <a:gd name="connsiteY2" fmla="*/ 548790 h 604686"/>
              <a:gd name="connsiteX3" fmla="*/ 12537 w 676118"/>
              <a:gd name="connsiteY3" fmla="*/ 511413 h 604686"/>
              <a:gd name="connsiteX4" fmla="*/ 4334 w 676118"/>
              <a:gd name="connsiteY4" fmla="*/ 94789 h 604686"/>
              <a:gd name="connsiteX0" fmla="*/ 51067 w 659741"/>
              <a:gd name="connsiteY0" fmla="*/ 18182 h 591245"/>
              <a:gd name="connsiteX1" fmla="*/ 581981 w 659741"/>
              <a:gd name="connsiteY1" fmla="*/ 31700 h 591245"/>
              <a:gd name="connsiteX2" fmla="*/ 621713 w 659741"/>
              <a:gd name="connsiteY2" fmla="*/ 535349 h 591245"/>
              <a:gd name="connsiteX3" fmla="*/ 12537 w 659741"/>
              <a:gd name="connsiteY3" fmla="*/ 497972 h 591245"/>
              <a:gd name="connsiteX4" fmla="*/ 4334 w 659741"/>
              <a:gd name="connsiteY4" fmla="*/ 81348 h 591245"/>
              <a:gd name="connsiteX0" fmla="*/ 51067 w 671131"/>
              <a:gd name="connsiteY0" fmla="*/ 18182 h 591245"/>
              <a:gd name="connsiteX1" fmla="*/ 617005 w 671131"/>
              <a:gd name="connsiteY1" fmla="*/ 31700 h 591245"/>
              <a:gd name="connsiteX2" fmla="*/ 621713 w 671131"/>
              <a:gd name="connsiteY2" fmla="*/ 535349 h 591245"/>
              <a:gd name="connsiteX3" fmla="*/ 12537 w 671131"/>
              <a:gd name="connsiteY3" fmla="*/ 497972 h 591245"/>
              <a:gd name="connsiteX4" fmla="*/ 4334 w 671131"/>
              <a:gd name="connsiteY4" fmla="*/ 81348 h 591245"/>
              <a:gd name="connsiteX0" fmla="*/ 51067 w 648099"/>
              <a:gd name="connsiteY0" fmla="*/ 18182 h 578886"/>
              <a:gd name="connsiteX1" fmla="*/ 617005 w 648099"/>
              <a:gd name="connsiteY1" fmla="*/ 31700 h 578886"/>
              <a:gd name="connsiteX2" fmla="*/ 621713 w 648099"/>
              <a:gd name="connsiteY2" fmla="*/ 535349 h 578886"/>
              <a:gd name="connsiteX3" fmla="*/ 12537 w 648099"/>
              <a:gd name="connsiteY3" fmla="*/ 497972 h 578886"/>
              <a:gd name="connsiteX4" fmla="*/ 4334 w 648099"/>
              <a:gd name="connsiteY4" fmla="*/ 81348 h 578886"/>
              <a:gd name="connsiteX0" fmla="*/ 51067 w 648099"/>
              <a:gd name="connsiteY0" fmla="*/ 18182 h 565791"/>
              <a:gd name="connsiteX1" fmla="*/ 617005 w 648099"/>
              <a:gd name="connsiteY1" fmla="*/ 31700 h 565791"/>
              <a:gd name="connsiteX2" fmla="*/ 621713 w 648099"/>
              <a:gd name="connsiteY2" fmla="*/ 535349 h 565791"/>
              <a:gd name="connsiteX3" fmla="*/ 12537 w 648099"/>
              <a:gd name="connsiteY3" fmla="*/ 497972 h 565791"/>
              <a:gd name="connsiteX4" fmla="*/ 4334 w 648099"/>
              <a:gd name="connsiteY4" fmla="*/ 81348 h 56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accent6">
                <a:lumMod val="60000"/>
                <a:lumOff val="40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6" name="PA_矩形 35"/>
          <p:cNvSpPr/>
          <p:nvPr>
            <p:custDataLst>
              <p:tags r:id="rId10"/>
            </p:custDataLst>
          </p:nvPr>
        </p:nvSpPr>
        <p:spPr>
          <a:xfrm>
            <a:off x="3775429" y="4289562"/>
            <a:ext cx="1774926" cy="48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/>
              <a:t>所有想要高效管理个人资金的用户</a:t>
            </a:r>
          </a:p>
        </p:txBody>
      </p:sp>
      <p:sp>
        <p:nvSpPr>
          <p:cNvPr id="37" name="PA_文本框 232"/>
          <p:cNvSpPr txBox="1"/>
          <p:nvPr>
            <p:custDataLst>
              <p:tags r:id="rId11"/>
            </p:custDataLst>
          </p:nvPr>
        </p:nvSpPr>
        <p:spPr>
          <a:xfrm>
            <a:off x="3915796" y="3828079"/>
            <a:ext cx="178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应用范围</a:t>
            </a:r>
          </a:p>
        </p:txBody>
      </p:sp>
    </p:spTree>
    <p:extLst>
      <p:ext uri="{BB962C8B-B14F-4D97-AF65-F5344CB8AC3E}">
        <p14:creationId xmlns:p14="http://schemas.microsoft.com/office/powerpoint/2010/main" val="169446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8" grpId="0"/>
      <p:bldP spid="29" grpId="0"/>
      <p:bldP spid="30" grpId="0" animBg="1" autoUpdateAnimBg="0"/>
      <p:bldP spid="31" grpId="0"/>
      <p:bldP spid="35" grpId="0" animBg="1"/>
      <p:bldP spid="36" grpId="0" animBg="1" autoUpdateAnimBg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995936" y="2668136"/>
            <a:ext cx="34300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小组总结</a:t>
            </a:r>
          </a:p>
        </p:txBody>
      </p:sp>
      <p:sp>
        <p:nvSpPr>
          <p:cNvPr id="13" name="PA_文本框 5"/>
          <p:cNvSpPr txBox="1"/>
          <p:nvPr>
            <p:custDataLst>
              <p:tags r:id="rId3"/>
            </p:custDataLst>
          </p:nvPr>
        </p:nvSpPr>
        <p:spPr>
          <a:xfrm>
            <a:off x="3059832" y="1844377"/>
            <a:ext cx="3278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THE FOUR</a:t>
            </a:r>
            <a:endParaRPr lang="zh-CN" altLang="en-US" sz="48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630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A_chenying0907 7"/>
          <p:cNvGrpSpPr/>
          <p:nvPr>
            <p:custDataLst>
              <p:tags r:id="rId1"/>
            </p:custDataLst>
          </p:nvPr>
        </p:nvGrpSpPr>
        <p:grpSpPr>
          <a:xfrm>
            <a:off x="1264766" y="1635646"/>
            <a:ext cx="3786823" cy="2592288"/>
            <a:chOff x="1096807" y="771550"/>
            <a:chExt cx="6911261" cy="3633873"/>
          </a:xfrm>
        </p:grpSpPr>
        <p:sp>
          <p:nvSpPr>
            <p:cNvPr id="4" name="椭圆 31"/>
            <p:cNvSpPr/>
            <p:nvPr/>
          </p:nvSpPr>
          <p:spPr>
            <a:xfrm rot="5400000">
              <a:off x="2841734" y="-760912"/>
              <a:ext cx="3421408" cy="6911261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  <a:gd name="connsiteX0" fmla="*/ 72869 w 661574"/>
                <a:gd name="connsiteY0" fmla="*/ 13918 h 557693"/>
                <a:gd name="connsiteX1" fmla="*/ 660478 w 661574"/>
                <a:gd name="connsiteY1" fmla="*/ 14845 h 557693"/>
                <a:gd name="connsiteX2" fmla="*/ 661574 w 661574"/>
                <a:gd name="connsiteY2" fmla="*/ 540528 h 557693"/>
                <a:gd name="connsiteX3" fmla="*/ 52398 w 661574"/>
                <a:gd name="connsiteY3" fmla="*/ 503151 h 557693"/>
                <a:gd name="connsiteX4" fmla="*/ 72869 w 661574"/>
                <a:gd name="connsiteY4" fmla="*/ 13918 h 557693"/>
                <a:gd name="connsiteX0" fmla="*/ 84755 w 673460"/>
                <a:gd name="connsiteY0" fmla="*/ 13918 h 568883"/>
                <a:gd name="connsiteX1" fmla="*/ 672364 w 673460"/>
                <a:gd name="connsiteY1" fmla="*/ 14845 h 568883"/>
                <a:gd name="connsiteX2" fmla="*/ 673460 w 673460"/>
                <a:gd name="connsiteY2" fmla="*/ 540528 h 568883"/>
                <a:gd name="connsiteX3" fmla="*/ 43142 w 673460"/>
                <a:gd name="connsiteY3" fmla="*/ 525832 h 568883"/>
                <a:gd name="connsiteX4" fmla="*/ 84755 w 673460"/>
                <a:gd name="connsiteY4" fmla="*/ 13918 h 568883"/>
                <a:gd name="connsiteX0" fmla="*/ 84755 w 673460"/>
                <a:gd name="connsiteY0" fmla="*/ 13918 h 559604"/>
                <a:gd name="connsiteX1" fmla="*/ 672364 w 673460"/>
                <a:gd name="connsiteY1" fmla="*/ 14845 h 559604"/>
                <a:gd name="connsiteX2" fmla="*/ 673460 w 673460"/>
                <a:gd name="connsiteY2" fmla="*/ 540528 h 559604"/>
                <a:gd name="connsiteX3" fmla="*/ 43142 w 673460"/>
                <a:gd name="connsiteY3" fmla="*/ 525832 h 559604"/>
                <a:gd name="connsiteX4" fmla="*/ 84755 w 673460"/>
                <a:gd name="connsiteY4" fmla="*/ 13918 h 559604"/>
                <a:gd name="connsiteX0" fmla="*/ 84755 w 675575"/>
                <a:gd name="connsiteY0" fmla="*/ 13918 h 562548"/>
                <a:gd name="connsiteX1" fmla="*/ 672364 w 675575"/>
                <a:gd name="connsiteY1" fmla="*/ 14845 h 562548"/>
                <a:gd name="connsiteX2" fmla="*/ 675575 w 675575"/>
                <a:gd name="connsiteY2" fmla="*/ 545971 h 562548"/>
                <a:gd name="connsiteX3" fmla="*/ 43142 w 675575"/>
                <a:gd name="connsiteY3" fmla="*/ 525832 h 562548"/>
                <a:gd name="connsiteX4" fmla="*/ 84755 w 675575"/>
                <a:gd name="connsiteY4" fmla="*/ 13918 h 562548"/>
                <a:gd name="connsiteX0" fmla="*/ 84755 w 680821"/>
                <a:gd name="connsiteY0" fmla="*/ 13918 h 562548"/>
                <a:gd name="connsiteX1" fmla="*/ 680821 w 680821"/>
                <a:gd name="connsiteY1" fmla="*/ 14845 h 562548"/>
                <a:gd name="connsiteX2" fmla="*/ 675575 w 680821"/>
                <a:gd name="connsiteY2" fmla="*/ 545971 h 562548"/>
                <a:gd name="connsiteX3" fmla="*/ 43142 w 680821"/>
                <a:gd name="connsiteY3" fmla="*/ 525832 h 562548"/>
                <a:gd name="connsiteX4" fmla="*/ 84755 w 680821"/>
                <a:gd name="connsiteY4" fmla="*/ 13918 h 562548"/>
                <a:gd name="connsiteX0" fmla="*/ 72868 w 690076"/>
                <a:gd name="connsiteY0" fmla="*/ 20358 h 559916"/>
                <a:gd name="connsiteX1" fmla="*/ 690076 w 690076"/>
                <a:gd name="connsiteY1" fmla="*/ 12213 h 559916"/>
                <a:gd name="connsiteX2" fmla="*/ 684830 w 690076"/>
                <a:gd name="connsiteY2" fmla="*/ 543339 h 559916"/>
                <a:gd name="connsiteX3" fmla="*/ 52397 w 690076"/>
                <a:gd name="connsiteY3" fmla="*/ 523200 h 559916"/>
                <a:gd name="connsiteX4" fmla="*/ 72868 w 690076"/>
                <a:gd name="connsiteY4" fmla="*/ 20358 h 559916"/>
                <a:gd name="connsiteX0" fmla="*/ 72868 w 690076"/>
                <a:gd name="connsiteY0" fmla="*/ 22718 h 562276"/>
                <a:gd name="connsiteX1" fmla="*/ 690076 w 690076"/>
                <a:gd name="connsiteY1" fmla="*/ 14573 h 562276"/>
                <a:gd name="connsiteX2" fmla="*/ 684830 w 690076"/>
                <a:gd name="connsiteY2" fmla="*/ 545699 h 562276"/>
                <a:gd name="connsiteX3" fmla="*/ 52397 w 690076"/>
                <a:gd name="connsiteY3" fmla="*/ 525560 h 562276"/>
                <a:gd name="connsiteX4" fmla="*/ 72868 w 690076"/>
                <a:gd name="connsiteY4" fmla="*/ 22718 h 562276"/>
                <a:gd name="connsiteX0" fmla="*/ 59152 w 676360"/>
                <a:gd name="connsiteY0" fmla="*/ 22718 h 562276"/>
                <a:gd name="connsiteX1" fmla="*/ 676360 w 676360"/>
                <a:gd name="connsiteY1" fmla="*/ 14573 h 562276"/>
                <a:gd name="connsiteX2" fmla="*/ 671114 w 676360"/>
                <a:gd name="connsiteY2" fmla="*/ 545699 h 562276"/>
                <a:gd name="connsiteX3" fmla="*/ 38681 w 676360"/>
                <a:gd name="connsiteY3" fmla="*/ 525560 h 562276"/>
                <a:gd name="connsiteX4" fmla="*/ 103808 w 676360"/>
                <a:gd name="connsiteY4" fmla="*/ 279153 h 562276"/>
                <a:gd name="connsiteX5" fmla="*/ 59152 w 676360"/>
                <a:gd name="connsiteY5" fmla="*/ 22718 h 562276"/>
                <a:gd name="connsiteX0" fmla="*/ 41341 w 658549"/>
                <a:gd name="connsiteY0" fmla="*/ 22718 h 562276"/>
                <a:gd name="connsiteX1" fmla="*/ 658549 w 658549"/>
                <a:gd name="connsiteY1" fmla="*/ 14573 h 562276"/>
                <a:gd name="connsiteX2" fmla="*/ 653303 w 658549"/>
                <a:gd name="connsiteY2" fmla="*/ 545699 h 562276"/>
                <a:gd name="connsiteX3" fmla="*/ 20870 w 658549"/>
                <a:gd name="connsiteY3" fmla="*/ 525560 h 562276"/>
                <a:gd name="connsiteX4" fmla="*/ 85997 w 658549"/>
                <a:gd name="connsiteY4" fmla="*/ 279153 h 562276"/>
                <a:gd name="connsiteX5" fmla="*/ 41341 w 658549"/>
                <a:gd name="connsiteY5" fmla="*/ 22718 h 562276"/>
                <a:gd name="connsiteX0" fmla="*/ 23542 w 640750"/>
                <a:gd name="connsiteY0" fmla="*/ 22718 h 562276"/>
                <a:gd name="connsiteX1" fmla="*/ 640750 w 640750"/>
                <a:gd name="connsiteY1" fmla="*/ 14573 h 562276"/>
                <a:gd name="connsiteX2" fmla="*/ 635504 w 640750"/>
                <a:gd name="connsiteY2" fmla="*/ 545699 h 562276"/>
                <a:gd name="connsiteX3" fmla="*/ 3071 w 640750"/>
                <a:gd name="connsiteY3" fmla="*/ 525560 h 562276"/>
                <a:gd name="connsiteX4" fmla="*/ 68198 w 640750"/>
                <a:gd name="connsiteY4" fmla="*/ 279153 h 562276"/>
                <a:gd name="connsiteX5" fmla="*/ 23542 w 640750"/>
                <a:gd name="connsiteY5" fmla="*/ 22718 h 562276"/>
                <a:gd name="connsiteX0" fmla="*/ 24044 w 641252"/>
                <a:gd name="connsiteY0" fmla="*/ 22718 h 562276"/>
                <a:gd name="connsiteX1" fmla="*/ 641252 w 641252"/>
                <a:gd name="connsiteY1" fmla="*/ 14573 h 562276"/>
                <a:gd name="connsiteX2" fmla="*/ 636006 w 641252"/>
                <a:gd name="connsiteY2" fmla="*/ 545699 h 562276"/>
                <a:gd name="connsiteX3" fmla="*/ 3573 w 641252"/>
                <a:gd name="connsiteY3" fmla="*/ 525560 h 562276"/>
                <a:gd name="connsiteX4" fmla="*/ 68700 w 641252"/>
                <a:gd name="connsiteY4" fmla="*/ 279153 h 562276"/>
                <a:gd name="connsiteX5" fmla="*/ 24044 w 641252"/>
                <a:gd name="connsiteY5" fmla="*/ 22718 h 562276"/>
                <a:gd name="connsiteX0" fmla="*/ 31476 w 648684"/>
                <a:gd name="connsiteY0" fmla="*/ 22718 h 562276"/>
                <a:gd name="connsiteX1" fmla="*/ 648684 w 648684"/>
                <a:gd name="connsiteY1" fmla="*/ 14573 h 562276"/>
                <a:gd name="connsiteX2" fmla="*/ 643438 w 648684"/>
                <a:gd name="connsiteY2" fmla="*/ 545699 h 562276"/>
                <a:gd name="connsiteX3" fmla="*/ 11005 w 648684"/>
                <a:gd name="connsiteY3" fmla="*/ 525560 h 562276"/>
                <a:gd name="connsiteX4" fmla="*/ 76132 w 648684"/>
                <a:gd name="connsiteY4" fmla="*/ 279153 h 562276"/>
                <a:gd name="connsiteX5" fmla="*/ 31476 w 648684"/>
                <a:gd name="connsiteY5" fmla="*/ 22718 h 562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8684" h="562276">
                  <a:moveTo>
                    <a:pt x="31476" y="22718"/>
                  </a:moveTo>
                  <a:cubicBezTo>
                    <a:pt x="149400" y="4275"/>
                    <a:pt x="424155" y="-13389"/>
                    <a:pt x="648684" y="14573"/>
                  </a:cubicBezTo>
                  <a:cubicBezTo>
                    <a:pt x="609553" y="92898"/>
                    <a:pt x="618372" y="432838"/>
                    <a:pt x="643438" y="545699"/>
                  </a:cubicBezTo>
                  <a:cubicBezTo>
                    <a:pt x="542091" y="567277"/>
                    <a:pt x="109269" y="574431"/>
                    <a:pt x="11005" y="525560"/>
                  </a:cubicBezTo>
                  <a:cubicBezTo>
                    <a:pt x="-33861" y="453465"/>
                    <a:pt x="72720" y="362960"/>
                    <a:pt x="76132" y="279153"/>
                  </a:cubicBezTo>
                  <a:cubicBezTo>
                    <a:pt x="79544" y="195346"/>
                    <a:pt x="-41749" y="78155"/>
                    <a:pt x="31476" y="22718"/>
                  </a:cubicBezTo>
                  <a:close/>
                </a:path>
              </a:pathLst>
            </a:custGeom>
            <a:solidFill>
              <a:schemeClr val="tx1"/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椭圆 31"/>
            <p:cNvSpPr/>
            <p:nvPr/>
          </p:nvSpPr>
          <p:spPr>
            <a:xfrm rot="16200000" flipH="1">
              <a:off x="4400705" y="799409"/>
              <a:ext cx="3489396" cy="343367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574" h="567351">
                  <a:moveTo>
                    <a:pt x="72869" y="23576"/>
                  </a:moveTo>
                  <a:cubicBezTo>
                    <a:pt x="184450" y="15112"/>
                    <a:pt x="500961" y="-25493"/>
                    <a:pt x="660478" y="24503"/>
                  </a:cubicBezTo>
                  <a:cubicBezTo>
                    <a:pt x="621347" y="102828"/>
                    <a:pt x="636508" y="437325"/>
                    <a:pt x="661574" y="550186"/>
                  </a:cubicBezTo>
                  <a:cubicBezTo>
                    <a:pt x="560227" y="571764"/>
                    <a:pt x="148547" y="585268"/>
                    <a:pt x="52398" y="512809"/>
                  </a:cubicBezTo>
                  <a:cubicBezTo>
                    <a:pt x="-13816" y="401434"/>
                    <a:pt x="-27876" y="101288"/>
                    <a:pt x="72869" y="23576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椭圆 31"/>
            <p:cNvSpPr/>
            <p:nvPr/>
          </p:nvSpPr>
          <p:spPr>
            <a:xfrm rot="5400000">
              <a:off x="1202547" y="828634"/>
              <a:ext cx="3489396" cy="337522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" fmla="*/ 328247 w 656494"/>
                <a:gd name="connsiteY0" fmla="*/ 0 h 633046"/>
                <a:gd name="connsiteX1" fmla="*/ 656494 w 656494"/>
                <a:gd name="connsiteY1" fmla="*/ 316523 h 633046"/>
                <a:gd name="connsiteX2" fmla="*/ 328247 w 656494"/>
                <a:gd name="connsiteY2" fmla="*/ 633046 h 633046"/>
                <a:gd name="connsiteX3" fmla="*/ 0 w 656494"/>
                <a:gd name="connsiteY3" fmla="*/ 316523 h 633046"/>
                <a:gd name="connsiteX4" fmla="*/ 419687 w 656494"/>
                <a:gd name="connsiteY4" fmla="*/ 91440 h 633046"/>
                <a:gd name="connsiteX0" fmla="*/ 402964 w 731211"/>
                <a:gd name="connsiteY0" fmla="*/ 0 h 633046"/>
                <a:gd name="connsiteX1" fmla="*/ 731211 w 731211"/>
                <a:gd name="connsiteY1" fmla="*/ 316523 h 633046"/>
                <a:gd name="connsiteX2" fmla="*/ 402964 w 731211"/>
                <a:gd name="connsiteY2" fmla="*/ 633046 h 633046"/>
                <a:gd name="connsiteX3" fmla="*/ 74717 w 731211"/>
                <a:gd name="connsiteY3" fmla="*/ 316523 h 633046"/>
                <a:gd name="connsiteX4" fmla="*/ 161895 w 731211"/>
                <a:gd name="connsiteY4" fmla="*/ 152400 h 633046"/>
                <a:gd name="connsiteX0" fmla="*/ 353700 w 681947"/>
                <a:gd name="connsiteY0" fmla="*/ 0 h 633046"/>
                <a:gd name="connsiteX1" fmla="*/ 681947 w 681947"/>
                <a:gd name="connsiteY1" fmla="*/ 316523 h 633046"/>
                <a:gd name="connsiteX2" fmla="*/ 353700 w 681947"/>
                <a:gd name="connsiteY2" fmla="*/ 633046 h 633046"/>
                <a:gd name="connsiteX3" fmla="*/ 25453 w 681947"/>
                <a:gd name="connsiteY3" fmla="*/ 316523 h 633046"/>
                <a:gd name="connsiteX4" fmla="*/ 112631 w 681947"/>
                <a:gd name="connsiteY4" fmla="*/ 152400 h 633046"/>
                <a:gd name="connsiteX0" fmla="*/ 341249 w 669496"/>
                <a:gd name="connsiteY0" fmla="*/ 0 h 633046"/>
                <a:gd name="connsiteX1" fmla="*/ 669496 w 669496"/>
                <a:gd name="connsiteY1" fmla="*/ 316523 h 633046"/>
                <a:gd name="connsiteX2" fmla="*/ 341249 w 669496"/>
                <a:gd name="connsiteY2" fmla="*/ 633046 h 633046"/>
                <a:gd name="connsiteX3" fmla="*/ 13002 w 669496"/>
                <a:gd name="connsiteY3" fmla="*/ 316523 h 633046"/>
                <a:gd name="connsiteX4" fmla="*/ 100180 w 669496"/>
                <a:gd name="connsiteY4" fmla="*/ 152400 h 633046"/>
                <a:gd name="connsiteX0" fmla="*/ 347951 w 676198"/>
                <a:gd name="connsiteY0" fmla="*/ 0 h 633046"/>
                <a:gd name="connsiteX1" fmla="*/ 676198 w 676198"/>
                <a:gd name="connsiteY1" fmla="*/ 316523 h 633046"/>
                <a:gd name="connsiteX2" fmla="*/ 347951 w 676198"/>
                <a:gd name="connsiteY2" fmla="*/ 633046 h 633046"/>
                <a:gd name="connsiteX3" fmla="*/ 19704 w 676198"/>
                <a:gd name="connsiteY3" fmla="*/ 316523 h 633046"/>
                <a:gd name="connsiteX4" fmla="*/ 79173 w 676198"/>
                <a:gd name="connsiteY4" fmla="*/ 113607 h 633046"/>
                <a:gd name="connsiteX0" fmla="*/ 333371 w 661618"/>
                <a:gd name="connsiteY0" fmla="*/ 0 h 633046"/>
                <a:gd name="connsiteX1" fmla="*/ 661618 w 661618"/>
                <a:gd name="connsiteY1" fmla="*/ 316523 h 633046"/>
                <a:gd name="connsiteX2" fmla="*/ 333371 w 661618"/>
                <a:gd name="connsiteY2" fmla="*/ 633046 h 633046"/>
                <a:gd name="connsiteX3" fmla="*/ 5124 w 661618"/>
                <a:gd name="connsiteY3" fmla="*/ 316523 h 633046"/>
                <a:gd name="connsiteX4" fmla="*/ 64593 w 661618"/>
                <a:gd name="connsiteY4" fmla="*/ 113607 h 633046"/>
                <a:gd name="connsiteX0" fmla="*/ 178200 w 661618"/>
                <a:gd name="connsiteY0" fmla="*/ 0 h 583170"/>
                <a:gd name="connsiteX1" fmla="*/ 661618 w 661618"/>
                <a:gd name="connsiteY1" fmla="*/ 266647 h 583170"/>
                <a:gd name="connsiteX2" fmla="*/ 333371 w 661618"/>
                <a:gd name="connsiteY2" fmla="*/ 583170 h 583170"/>
                <a:gd name="connsiteX3" fmla="*/ 5124 w 661618"/>
                <a:gd name="connsiteY3" fmla="*/ 266647 h 583170"/>
                <a:gd name="connsiteX4" fmla="*/ 64593 w 661618"/>
                <a:gd name="connsiteY4" fmla="*/ 63731 h 583170"/>
                <a:gd name="connsiteX0" fmla="*/ 178200 w 662133"/>
                <a:gd name="connsiteY0" fmla="*/ 66578 h 649748"/>
                <a:gd name="connsiteX1" fmla="*/ 412660 w 662133"/>
                <a:gd name="connsiteY1" fmla="*/ 10947 h 649748"/>
                <a:gd name="connsiteX2" fmla="*/ 661618 w 662133"/>
                <a:gd name="connsiteY2" fmla="*/ 333225 h 649748"/>
                <a:gd name="connsiteX3" fmla="*/ 333371 w 662133"/>
                <a:gd name="connsiteY3" fmla="*/ 649748 h 649748"/>
                <a:gd name="connsiteX4" fmla="*/ 5124 w 662133"/>
                <a:gd name="connsiteY4" fmla="*/ 333225 h 649748"/>
                <a:gd name="connsiteX5" fmla="*/ 64593 w 662133"/>
                <a:gd name="connsiteY5" fmla="*/ 130309 h 649748"/>
                <a:gd name="connsiteX0" fmla="*/ 178200 w 662148"/>
                <a:gd name="connsiteY0" fmla="*/ 66578 h 649748"/>
                <a:gd name="connsiteX1" fmla="*/ 412660 w 662148"/>
                <a:gd name="connsiteY1" fmla="*/ 10947 h 649748"/>
                <a:gd name="connsiteX2" fmla="*/ 661618 w 662148"/>
                <a:gd name="connsiteY2" fmla="*/ 333225 h 649748"/>
                <a:gd name="connsiteX3" fmla="*/ 333371 w 662148"/>
                <a:gd name="connsiteY3" fmla="*/ 649748 h 649748"/>
                <a:gd name="connsiteX4" fmla="*/ 5124 w 662148"/>
                <a:gd name="connsiteY4" fmla="*/ 333225 h 649748"/>
                <a:gd name="connsiteX5" fmla="*/ 64593 w 662148"/>
                <a:gd name="connsiteY5" fmla="*/ 130309 h 649748"/>
                <a:gd name="connsiteX0" fmla="*/ 178200 w 662148"/>
                <a:gd name="connsiteY0" fmla="*/ 61032 h 644202"/>
                <a:gd name="connsiteX1" fmla="*/ 412660 w 662148"/>
                <a:gd name="connsiteY1" fmla="*/ 5401 h 644202"/>
                <a:gd name="connsiteX2" fmla="*/ 661618 w 662148"/>
                <a:gd name="connsiteY2" fmla="*/ 327679 h 644202"/>
                <a:gd name="connsiteX3" fmla="*/ 333371 w 662148"/>
                <a:gd name="connsiteY3" fmla="*/ 644202 h 644202"/>
                <a:gd name="connsiteX4" fmla="*/ 5124 w 662148"/>
                <a:gd name="connsiteY4" fmla="*/ 327679 h 644202"/>
                <a:gd name="connsiteX5" fmla="*/ 64593 w 662148"/>
                <a:gd name="connsiteY5" fmla="*/ 124763 h 644202"/>
                <a:gd name="connsiteX0" fmla="*/ 178200 w 662148"/>
                <a:gd name="connsiteY0" fmla="*/ 75865 h 659035"/>
                <a:gd name="connsiteX1" fmla="*/ 168819 w 662148"/>
                <a:gd name="connsiteY1" fmla="*/ 31317 h 659035"/>
                <a:gd name="connsiteX2" fmla="*/ 412660 w 662148"/>
                <a:gd name="connsiteY2" fmla="*/ 20234 h 659035"/>
                <a:gd name="connsiteX3" fmla="*/ 661618 w 662148"/>
                <a:gd name="connsiteY3" fmla="*/ 342512 h 659035"/>
                <a:gd name="connsiteX4" fmla="*/ 333371 w 662148"/>
                <a:gd name="connsiteY4" fmla="*/ 659035 h 659035"/>
                <a:gd name="connsiteX5" fmla="*/ 5124 w 662148"/>
                <a:gd name="connsiteY5" fmla="*/ 342512 h 659035"/>
                <a:gd name="connsiteX6" fmla="*/ 64593 w 662148"/>
                <a:gd name="connsiteY6" fmla="*/ 139596 h 659035"/>
                <a:gd name="connsiteX0" fmla="*/ 178200 w 662148"/>
                <a:gd name="connsiteY0" fmla="*/ 68901 h 652071"/>
                <a:gd name="connsiteX1" fmla="*/ 130026 w 662148"/>
                <a:gd name="connsiteY1" fmla="*/ 68688 h 652071"/>
                <a:gd name="connsiteX2" fmla="*/ 412660 w 662148"/>
                <a:gd name="connsiteY2" fmla="*/ 13270 h 652071"/>
                <a:gd name="connsiteX3" fmla="*/ 661618 w 662148"/>
                <a:gd name="connsiteY3" fmla="*/ 335548 h 652071"/>
                <a:gd name="connsiteX4" fmla="*/ 333371 w 662148"/>
                <a:gd name="connsiteY4" fmla="*/ 652071 h 652071"/>
                <a:gd name="connsiteX5" fmla="*/ 5124 w 662148"/>
                <a:gd name="connsiteY5" fmla="*/ 335548 h 652071"/>
                <a:gd name="connsiteX6" fmla="*/ 64593 w 662148"/>
                <a:gd name="connsiteY6" fmla="*/ 132632 h 652071"/>
                <a:gd name="connsiteX0" fmla="*/ 178200 w 662220"/>
                <a:gd name="connsiteY0" fmla="*/ 68901 h 652071"/>
                <a:gd name="connsiteX1" fmla="*/ 130026 w 662220"/>
                <a:gd name="connsiteY1" fmla="*/ 68688 h 652071"/>
                <a:gd name="connsiteX2" fmla="*/ 412660 w 662220"/>
                <a:gd name="connsiteY2" fmla="*/ 13270 h 652071"/>
                <a:gd name="connsiteX3" fmla="*/ 661618 w 662220"/>
                <a:gd name="connsiteY3" fmla="*/ 335548 h 652071"/>
                <a:gd name="connsiteX4" fmla="*/ 333371 w 662220"/>
                <a:gd name="connsiteY4" fmla="*/ 652071 h 652071"/>
                <a:gd name="connsiteX5" fmla="*/ 5124 w 662220"/>
                <a:gd name="connsiteY5" fmla="*/ 335548 h 652071"/>
                <a:gd name="connsiteX6" fmla="*/ 64593 w 662220"/>
                <a:gd name="connsiteY6" fmla="*/ 132632 h 652071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8200 w 662220"/>
                <a:gd name="connsiteY0" fmla="*/ 58449 h 641619"/>
                <a:gd name="connsiteX1" fmla="*/ 130026 w 662220"/>
                <a:gd name="connsiteY1" fmla="*/ 58236 h 641619"/>
                <a:gd name="connsiteX2" fmla="*/ 412660 w 662220"/>
                <a:gd name="connsiteY2" fmla="*/ 2818 h 641619"/>
                <a:gd name="connsiteX3" fmla="*/ 661618 w 662220"/>
                <a:gd name="connsiteY3" fmla="*/ 325096 h 641619"/>
                <a:gd name="connsiteX4" fmla="*/ 333371 w 662220"/>
                <a:gd name="connsiteY4" fmla="*/ 641619 h 641619"/>
                <a:gd name="connsiteX5" fmla="*/ 5124 w 662220"/>
                <a:gd name="connsiteY5" fmla="*/ 325096 h 641619"/>
                <a:gd name="connsiteX6" fmla="*/ 64593 w 662220"/>
                <a:gd name="connsiteY6" fmla="*/ 122180 h 641619"/>
                <a:gd name="connsiteX0" fmla="*/ 176252 w 660272"/>
                <a:gd name="connsiteY0" fmla="*/ 58449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272"/>
                <a:gd name="connsiteY0" fmla="*/ 30740 h 641619"/>
                <a:gd name="connsiteX1" fmla="*/ 128078 w 660272"/>
                <a:gd name="connsiteY1" fmla="*/ 58236 h 641619"/>
                <a:gd name="connsiteX2" fmla="*/ 410712 w 660272"/>
                <a:gd name="connsiteY2" fmla="*/ 2818 h 641619"/>
                <a:gd name="connsiteX3" fmla="*/ 659670 w 660272"/>
                <a:gd name="connsiteY3" fmla="*/ 325096 h 641619"/>
                <a:gd name="connsiteX4" fmla="*/ 331423 w 660272"/>
                <a:gd name="connsiteY4" fmla="*/ 641619 h 641619"/>
                <a:gd name="connsiteX5" fmla="*/ 3176 w 660272"/>
                <a:gd name="connsiteY5" fmla="*/ 325096 h 641619"/>
                <a:gd name="connsiteX6" fmla="*/ 62645 w 660272"/>
                <a:gd name="connsiteY6" fmla="*/ 122180 h 641619"/>
                <a:gd name="connsiteX0" fmla="*/ 253837 w 660191"/>
                <a:gd name="connsiteY0" fmla="*/ 41069 h 651948"/>
                <a:gd name="connsiteX1" fmla="*/ 161329 w 660191"/>
                <a:gd name="connsiteY1" fmla="*/ 63023 h 651948"/>
                <a:gd name="connsiteX2" fmla="*/ 410712 w 660191"/>
                <a:gd name="connsiteY2" fmla="*/ 13147 h 651948"/>
                <a:gd name="connsiteX3" fmla="*/ 659670 w 660191"/>
                <a:gd name="connsiteY3" fmla="*/ 335425 h 651948"/>
                <a:gd name="connsiteX4" fmla="*/ 331423 w 660191"/>
                <a:gd name="connsiteY4" fmla="*/ 651948 h 651948"/>
                <a:gd name="connsiteX5" fmla="*/ 3176 w 660191"/>
                <a:gd name="connsiteY5" fmla="*/ 335425 h 651948"/>
                <a:gd name="connsiteX6" fmla="*/ 62645 w 660191"/>
                <a:gd name="connsiteY6" fmla="*/ 132509 h 651948"/>
                <a:gd name="connsiteX0" fmla="*/ 253837 w 660897"/>
                <a:gd name="connsiteY0" fmla="*/ 45475 h 656354"/>
                <a:gd name="connsiteX1" fmla="*/ 161329 w 660897"/>
                <a:gd name="connsiteY1" fmla="*/ 67429 h 656354"/>
                <a:gd name="connsiteX2" fmla="*/ 410712 w 660897"/>
                <a:gd name="connsiteY2" fmla="*/ 17553 h 656354"/>
                <a:gd name="connsiteX3" fmla="*/ 659670 w 660897"/>
                <a:gd name="connsiteY3" fmla="*/ 339831 h 656354"/>
                <a:gd name="connsiteX4" fmla="*/ 331423 w 660897"/>
                <a:gd name="connsiteY4" fmla="*/ 656354 h 656354"/>
                <a:gd name="connsiteX5" fmla="*/ 3176 w 660897"/>
                <a:gd name="connsiteY5" fmla="*/ 339831 h 656354"/>
                <a:gd name="connsiteX6" fmla="*/ 62645 w 660897"/>
                <a:gd name="connsiteY6" fmla="*/ 136915 h 656354"/>
                <a:gd name="connsiteX0" fmla="*/ 253837 w 660406"/>
                <a:gd name="connsiteY0" fmla="*/ 41070 h 651949"/>
                <a:gd name="connsiteX1" fmla="*/ 161329 w 660406"/>
                <a:gd name="connsiteY1" fmla="*/ 63024 h 651949"/>
                <a:gd name="connsiteX2" fmla="*/ 410712 w 660406"/>
                <a:gd name="connsiteY2" fmla="*/ 13148 h 651949"/>
                <a:gd name="connsiteX3" fmla="*/ 659670 w 660406"/>
                <a:gd name="connsiteY3" fmla="*/ 335426 h 651949"/>
                <a:gd name="connsiteX4" fmla="*/ 331423 w 660406"/>
                <a:gd name="connsiteY4" fmla="*/ 651949 h 651949"/>
                <a:gd name="connsiteX5" fmla="*/ 3176 w 660406"/>
                <a:gd name="connsiteY5" fmla="*/ 335426 h 651949"/>
                <a:gd name="connsiteX6" fmla="*/ 62645 w 660406"/>
                <a:gd name="connsiteY6" fmla="*/ 132510 h 651949"/>
                <a:gd name="connsiteX0" fmla="*/ 161329 w 660406"/>
                <a:gd name="connsiteY0" fmla="*/ 63024 h 651949"/>
                <a:gd name="connsiteX1" fmla="*/ 410712 w 660406"/>
                <a:gd name="connsiteY1" fmla="*/ 13148 h 651949"/>
                <a:gd name="connsiteX2" fmla="*/ 659670 w 660406"/>
                <a:gd name="connsiteY2" fmla="*/ 335426 h 651949"/>
                <a:gd name="connsiteX3" fmla="*/ 331423 w 660406"/>
                <a:gd name="connsiteY3" fmla="*/ 651949 h 651949"/>
                <a:gd name="connsiteX4" fmla="*/ 3176 w 660406"/>
                <a:gd name="connsiteY4" fmla="*/ 335426 h 651949"/>
                <a:gd name="connsiteX5" fmla="*/ 62645 w 660406"/>
                <a:gd name="connsiteY5" fmla="*/ 132510 h 651949"/>
                <a:gd name="connsiteX0" fmla="*/ 128078 w 660207"/>
                <a:gd name="connsiteY0" fmla="*/ 63024 h 651949"/>
                <a:gd name="connsiteX1" fmla="*/ 410712 w 660207"/>
                <a:gd name="connsiteY1" fmla="*/ 13148 h 651949"/>
                <a:gd name="connsiteX2" fmla="*/ 659670 w 660207"/>
                <a:gd name="connsiteY2" fmla="*/ 335426 h 651949"/>
                <a:gd name="connsiteX3" fmla="*/ 331423 w 660207"/>
                <a:gd name="connsiteY3" fmla="*/ 651949 h 651949"/>
                <a:gd name="connsiteX4" fmla="*/ 3176 w 660207"/>
                <a:gd name="connsiteY4" fmla="*/ 335426 h 651949"/>
                <a:gd name="connsiteX5" fmla="*/ 62645 w 660207"/>
                <a:gd name="connsiteY5" fmla="*/ 132510 h 651949"/>
                <a:gd name="connsiteX0" fmla="*/ 128078 w 660438"/>
                <a:gd name="connsiteY0" fmla="*/ 60888 h 649813"/>
                <a:gd name="connsiteX1" fmla="*/ 410712 w 660438"/>
                <a:gd name="connsiteY1" fmla="*/ 11012 h 649813"/>
                <a:gd name="connsiteX2" fmla="*/ 659670 w 660438"/>
                <a:gd name="connsiteY2" fmla="*/ 333290 h 649813"/>
                <a:gd name="connsiteX3" fmla="*/ 331423 w 660438"/>
                <a:gd name="connsiteY3" fmla="*/ 649813 h 649813"/>
                <a:gd name="connsiteX4" fmla="*/ 3176 w 660438"/>
                <a:gd name="connsiteY4" fmla="*/ 333290 h 649813"/>
                <a:gd name="connsiteX5" fmla="*/ 62645 w 660438"/>
                <a:gd name="connsiteY5" fmla="*/ 130374 h 649813"/>
                <a:gd name="connsiteX0" fmla="*/ 128078 w 660438"/>
                <a:gd name="connsiteY0" fmla="*/ 64927 h 653852"/>
                <a:gd name="connsiteX1" fmla="*/ 410712 w 660438"/>
                <a:gd name="connsiteY1" fmla="*/ 15051 h 653852"/>
                <a:gd name="connsiteX2" fmla="*/ 659670 w 660438"/>
                <a:gd name="connsiteY2" fmla="*/ 337329 h 653852"/>
                <a:gd name="connsiteX3" fmla="*/ 331423 w 660438"/>
                <a:gd name="connsiteY3" fmla="*/ 653852 h 653852"/>
                <a:gd name="connsiteX4" fmla="*/ 3176 w 660438"/>
                <a:gd name="connsiteY4" fmla="*/ 337329 h 653852"/>
                <a:gd name="connsiteX5" fmla="*/ 62645 w 660438"/>
                <a:gd name="connsiteY5" fmla="*/ 134413 h 653852"/>
                <a:gd name="connsiteX0" fmla="*/ 128078 w 687378"/>
                <a:gd name="connsiteY0" fmla="*/ 58090 h 647015"/>
                <a:gd name="connsiteX1" fmla="*/ 571432 w 687378"/>
                <a:gd name="connsiteY1" fmla="*/ 16673 h 647015"/>
                <a:gd name="connsiteX2" fmla="*/ 659670 w 687378"/>
                <a:gd name="connsiteY2" fmla="*/ 330492 h 647015"/>
                <a:gd name="connsiteX3" fmla="*/ 331423 w 687378"/>
                <a:gd name="connsiteY3" fmla="*/ 647015 h 647015"/>
                <a:gd name="connsiteX4" fmla="*/ 3176 w 687378"/>
                <a:gd name="connsiteY4" fmla="*/ 330492 h 647015"/>
                <a:gd name="connsiteX5" fmla="*/ 62645 w 687378"/>
                <a:gd name="connsiteY5" fmla="*/ 127576 h 647015"/>
                <a:gd name="connsiteX0" fmla="*/ 128078 w 677145"/>
                <a:gd name="connsiteY0" fmla="*/ 58090 h 663933"/>
                <a:gd name="connsiteX1" fmla="*/ 571432 w 677145"/>
                <a:gd name="connsiteY1" fmla="*/ 16673 h 663933"/>
                <a:gd name="connsiteX2" fmla="*/ 659670 w 677145"/>
                <a:gd name="connsiteY2" fmla="*/ 330492 h 663933"/>
                <a:gd name="connsiteX3" fmla="*/ 559815 w 677145"/>
                <a:gd name="connsiteY3" fmla="*/ 663933 h 663933"/>
                <a:gd name="connsiteX4" fmla="*/ 3176 w 677145"/>
                <a:gd name="connsiteY4" fmla="*/ 330492 h 663933"/>
                <a:gd name="connsiteX5" fmla="*/ 62645 w 677145"/>
                <a:gd name="connsiteY5" fmla="*/ 127576 h 663933"/>
                <a:gd name="connsiteX0" fmla="*/ 101940 w 644966"/>
                <a:gd name="connsiteY0" fmla="*/ 58090 h 685888"/>
                <a:gd name="connsiteX1" fmla="*/ 545294 w 644966"/>
                <a:gd name="connsiteY1" fmla="*/ 16673 h 685888"/>
                <a:gd name="connsiteX2" fmla="*/ 633532 w 644966"/>
                <a:gd name="connsiteY2" fmla="*/ 330492 h 685888"/>
                <a:gd name="connsiteX3" fmla="*/ 533677 w 644966"/>
                <a:gd name="connsiteY3" fmla="*/ 663933 h 685888"/>
                <a:gd name="connsiteX4" fmla="*/ 10874 w 644966"/>
                <a:gd name="connsiteY4" fmla="*/ 575801 h 685888"/>
                <a:gd name="connsiteX5" fmla="*/ 36507 w 644966"/>
                <a:gd name="connsiteY5" fmla="*/ 127576 h 685888"/>
                <a:gd name="connsiteX0" fmla="*/ 101940 w 642626"/>
                <a:gd name="connsiteY0" fmla="*/ 58090 h 654766"/>
                <a:gd name="connsiteX1" fmla="*/ 545294 w 642626"/>
                <a:gd name="connsiteY1" fmla="*/ 16673 h 654766"/>
                <a:gd name="connsiteX2" fmla="*/ 633532 w 642626"/>
                <a:gd name="connsiteY2" fmla="*/ 330492 h 654766"/>
                <a:gd name="connsiteX3" fmla="*/ 567513 w 642626"/>
                <a:gd name="connsiteY3" fmla="*/ 613179 h 654766"/>
                <a:gd name="connsiteX4" fmla="*/ 10874 w 642626"/>
                <a:gd name="connsiteY4" fmla="*/ 575801 h 654766"/>
                <a:gd name="connsiteX5" fmla="*/ 36507 w 642626"/>
                <a:gd name="connsiteY5" fmla="*/ 127576 h 654766"/>
                <a:gd name="connsiteX0" fmla="*/ 101940 w 642626"/>
                <a:gd name="connsiteY0" fmla="*/ 30477 h 627153"/>
                <a:gd name="connsiteX1" fmla="*/ 545294 w 642626"/>
                <a:gd name="connsiteY1" fmla="*/ 31354 h 627153"/>
                <a:gd name="connsiteX2" fmla="*/ 633532 w 642626"/>
                <a:gd name="connsiteY2" fmla="*/ 302879 h 627153"/>
                <a:gd name="connsiteX3" fmla="*/ 567513 w 642626"/>
                <a:gd name="connsiteY3" fmla="*/ 585566 h 627153"/>
                <a:gd name="connsiteX4" fmla="*/ 10874 w 642626"/>
                <a:gd name="connsiteY4" fmla="*/ 548188 h 627153"/>
                <a:gd name="connsiteX5" fmla="*/ 36507 w 642626"/>
                <a:gd name="connsiteY5" fmla="*/ 99963 h 627153"/>
                <a:gd name="connsiteX0" fmla="*/ 101940 w 641803"/>
                <a:gd name="connsiteY0" fmla="*/ 32533 h 629209"/>
                <a:gd name="connsiteX1" fmla="*/ 545294 w 641803"/>
                <a:gd name="connsiteY1" fmla="*/ 33410 h 629209"/>
                <a:gd name="connsiteX2" fmla="*/ 633532 w 641803"/>
                <a:gd name="connsiteY2" fmla="*/ 304935 h 629209"/>
                <a:gd name="connsiteX3" fmla="*/ 567513 w 641803"/>
                <a:gd name="connsiteY3" fmla="*/ 587622 h 629209"/>
                <a:gd name="connsiteX4" fmla="*/ 10874 w 641803"/>
                <a:gd name="connsiteY4" fmla="*/ 550244 h 629209"/>
                <a:gd name="connsiteX5" fmla="*/ 36507 w 641803"/>
                <a:gd name="connsiteY5" fmla="*/ 102019 h 629209"/>
                <a:gd name="connsiteX0" fmla="*/ 93785 w 633648"/>
                <a:gd name="connsiteY0" fmla="*/ 32533 h 629209"/>
                <a:gd name="connsiteX1" fmla="*/ 537139 w 633648"/>
                <a:gd name="connsiteY1" fmla="*/ 33410 h 629209"/>
                <a:gd name="connsiteX2" fmla="*/ 625377 w 633648"/>
                <a:gd name="connsiteY2" fmla="*/ 304935 h 629209"/>
                <a:gd name="connsiteX3" fmla="*/ 559358 w 633648"/>
                <a:gd name="connsiteY3" fmla="*/ 587622 h 629209"/>
                <a:gd name="connsiteX4" fmla="*/ 2719 w 633648"/>
                <a:gd name="connsiteY4" fmla="*/ 550244 h 629209"/>
                <a:gd name="connsiteX5" fmla="*/ 28352 w 633648"/>
                <a:gd name="connsiteY5" fmla="*/ 102019 h 629209"/>
                <a:gd name="connsiteX0" fmla="*/ 103603 w 643466"/>
                <a:gd name="connsiteY0" fmla="*/ 32533 h 629209"/>
                <a:gd name="connsiteX1" fmla="*/ 546957 w 643466"/>
                <a:gd name="connsiteY1" fmla="*/ 33410 h 629209"/>
                <a:gd name="connsiteX2" fmla="*/ 635195 w 643466"/>
                <a:gd name="connsiteY2" fmla="*/ 304935 h 629209"/>
                <a:gd name="connsiteX3" fmla="*/ 569176 w 643466"/>
                <a:gd name="connsiteY3" fmla="*/ 587622 h 629209"/>
                <a:gd name="connsiteX4" fmla="*/ 12537 w 643466"/>
                <a:gd name="connsiteY4" fmla="*/ 550244 h 629209"/>
                <a:gd name="connsiteX5" fmla="*/ 4334 w 643466"/>
                <a:gd name="connsiteY5" fmla="*/ 102019 h 629209"/>
                <a:gd name="connsiteX0" fmla="*/ 103603 w 643466"/>
                <a:gd name="connsiteY0" fmla="*/ 32533 h 613248"/>
                <a:gd name="connsiteX1" fmla="*/ 546957 w 643466"/>
                <a:gd name="connsiteY1" fmla="*/ 33410 h 613248"/>
                <a:gd name="connsiteX2" fmla="*/ 635195 w 643466"/>
                <a:gd name="connsiteY2" fmla="*/ 304935 h 613248"/>
                <a:gd name="connsiteX3" fmla="*/ 569176 w 643466"/>
                <a:gd name="connsiteY3" fmla="*/ 587622 h 613248"/>
                <a:gd name="connsiteX4" fmla="*/ 12537 w 643466"/>
                <a:gd name="connsiteY4" fmla="*/ 518643 h 613248"/>
                <a:gd name="connsiteX5" fmla="*/ 4334 w 643466"/>
                <a:gd name="connsiteY5" fmla="*/ 102019 h 613248"/>
                <a:gd name="connsiteX0" fmla="*/ 103603 w 622280"/>
                <a:gd name="connsiteY0" fmla="*/ 51723 h 632438"/>
                <a:gd name="connsiteX1" fmla="*/ 546957 w 622280"/>
                <a:gd name="connsiteY1" fmla="*/ 52600 h 632438"/>
                <a:gd name="connsiteX2" fmla="*/ 569176 w 622280"/>
                <a:gd name="connsiteY2" fmla="*/ 606812 h 632438"/>
                <a:gd name="connsiteX3" fmla="*/ 12537 w 622280"/>
                <a:gd name="connsiteY3" fmla="*/ 537833 h 632438"/>
                <a:gd name="connsiteX4" fmla="*/ 4334 w 622280"/>
                <a:gd name="connsiteY4" fmla="*/ 121209 h 632438"/>
                <a:gd name="connsiteX0" fmla="*/ 103603 w 640916"/>
                <a:gd name="connsiteY0" fmla="*/ 51277 h 628066"/>
                <a:gd name="connsiteX1" fmla="*/ 546957 w 640916"/>
                <a:gd name="connsiteY1" fmla="*/ 52154 h 628066"/>
                <a:gd name="connsiteX2" fmla="*/ 595444 w 640916"/>
                <a:gd name="connsiteY2" fmla="*/ 600046 h 628066"/>
                <a:gd name="connsiteX3" fmla="*/ 12537 w 640916"/>
                <a:gd name="connsiteY3" fmla="*/ 537387 h 628066"/>
                <a:gd name="connsiteX4" fmla="*/ 4334 w 640916"/>
                <a:gd name="connsiteY4" fmla="*/ 120763 h 628066"/>
                <a:gd name="connsiteX0" fmla="*/ 103603 w 629940"/>
                <a:gd name="connsiteY0" fmla="*/ 26437 h 603226"/>
                <a:gd name="connsiteX1" fmla="*/ 546957 w 629940"/>
                <a:gd name="connsiteY1" fmla="*/ 27314 h 603226"/>
                <a:gd name="connsiteX2" fmla="*/ 595444 w 629940"/>
                <a:gd name="connsiteY2" fmla="*/ 575206 h 603226"/>
                <a:gd name="connsiteX3" fmla="*/ 12537 w 629940"/>
                <a:gd name="connsiteY3" fmla="*/ 512547 h 603226"/>
                <a:gd name="connsiteX4" fmla="*/ 4334 w 629940"/>
                <a:gd name="connsiteY4" fmla="*/ 95923 h 603226"/>
                <a:gd name="connsiteX0" fmla="*/ 103603 w 651443"/>
                <a:gd name="connsiteY0" fmla="*/ 20041 h 614843"/>
                <a:gd name="connsiteX1" fmla="*/ 608249 w 651443"/>
                <a:gd name="connsiteY1" fmla="*/ 39879 h 614843"/>
                <a:gd name="connsiteX2" fmla="*/ 595444 w 651443"/>
                <a:gd name="connsiteY2" fmla="*/ 568810 h 614843"/>
                <a:gd name="connsiteX3" fmla="*/ 12537 w 651443"/>
                <a:gd name="connsiteY3" fmla="*/ 506151 h 614843"/>
                <a:gd name="connsiteX4" fmla="*/ 4334 w 651443"/>
                <a:gd name="connsiteY4" fmla="*/ 89527 h 614843"/>
                <a:gd name="connsiteX0" fmla="*/ 103603 w 640788"/>
                <a:gd name="connsiteY0" fmla="*/ 20041 h 614843"/>
                <a:gd name="connsiteX1" fmla="*/ 581981 w 640788"/>
                <a:gd name="connsiteY1" fmla="*/ 39879 h 614843"/>
                <a:gd name="connsiteX2" fmla="*/ 595444 w 640788"/>
                <a:gd name="connsiteY2" fmla="*/ 568810 h 614843"/>
                <a:gd name="connsiteX3" fmla="*/ 12537 w 640788"/>
                <a:gd name="connsiteY3" fmla="*/ 506151 h 614843"/>
                <a:gd name="connsiteX4" fmla="*/ 4334 w 640788"/>
                <a:gd name="connsiteY4" fmla="*/ 89527 h 614843"/>
                <a:gd name="connsiteX0" fmla="*/ 103603 w 673655"/>
                <a:gd name="connsiteY0" fmla="*/ 38763 h 618146"/>
                <a:gd name="connsiteX1" fmla="*/ 581981 w 673655"/>
                <a:gd name="connsiteY1" fmla="*/ 58601 h 618146"/>
                <a:gd name="connsiteX2" fmla="*/ 621713 w 673655"/>
                <a:gd name="connsiteY2" fmla="*/ 562250 h 618146"/>
                <a:gd name="connsiteX3" fmla="*/ 12537 w 673655"/>
                <a:gd name="connsiteY3" fmla="*/ 524873 h 618146"/>
                <a:gd name="connsiteX4" fmla="*/ 4334 w 673655"/>
                <a:gd name="connsiteY4" fmla="*/ 108249 h 618146"/>
                <a:gd name="connsiteX0" fmla="*/ 103603 w 654750"/>
                <a:gd name="connsiteY0" fmla="*/ 38763 h 605787"/>
                <a:gd name="connsiteX1" fmla="*/ 581981 w 654750"/>
                <a:gd name="connsiteY1" fmla="*/ 58601 h 605787"/>
                <a:gd name="connsiteX2" fmla="*/ 621713 w 654750"/>
                <a:gd name="connsiteY2" fmla="*/ 562250 h 605787"/>
                <a:gd name="connsiteX3" fmla="*/ 12537 w 654750"/>
                <a:gd name="connsiteY3" fmla="*/ 524873 h 605787"/>
                <a:gd name="connsiteX4" fmla="*/ 4334 w 654750"/>
                <a:gd name="connsiteY4" fmla="*/ 108249 h 605787"/>
                <a:gd name="connsiteX0" fmla="*/ 103603 w 643734"/>
                <a:gd name="connsiteY0" fmla="*/ 31800 h 598824"/>
                <a:gd name="connsiteX1" fmla="*/ 581981 w 643734"/>
                <a:gd name="connsiteY1" fmla="*/ 51638 h 598824"/>
                <a:gd name="connsiteX2" fmla="*/ 621713 w 643734"/>
                <a:gd name="connsiteY2" fmla="*/ 555287 h 598824"/>
                <a:gd name="connsiteX3" fmla="*/ 12537 w 643734"/>
                <a:gd name="connsiteY3" fmla="*/ 517910 h 598824"/>
                <a:gd name="connsiteX4" fmla="*/ 4334 w 643734"/>
                <a:gd name="connsiteY4" fmla="*/ 101286 h 598824"/>
                <a:gd name="connsiteX0" fmla="*/ 103603 w 643734"/>
                <a:gd name="connsiteY0" fmla="*/ 24551 h 591575"/>
                <a:gd name="connsiteX1" fmla="*/ 581981 w 643734"/>
                <a:gd name="connsiteY1" fmla="*/ 44389 h 591575"/>
                <a:gd name="connsiteX2" fmla="*/ 621713 w 643734"/>
                <a:gd name="connsiteY2" fmla="*/ 548038 h 591575"/>
                <a:gd name="connsiteX3" fmla="*/ 12537 w 643734"/>
                <a:gd name="connsiteY3" fmla="*/ 510661 h 591575"/>
                <a:gd name="connsiteX4" fmla="*/ 4334 w 643734"/>
                <a:gd name="connsiteY4" fmla="*/ 94037 h 591575"/>
                <a:gd name="connsiteX0" fmla="*/ 103603 w 643734"/>
                <a:gd name="connsiteY0" fmla="*/ 20135 h 587159"/>
                <a:gd name="connsiteX1" fmla="*/ 581981 w 643734"/>
                <a:gd name="connsiteY1" fmla="*/ 39973 h 587159"/>
                <a:gd name="connsiteX2" fmla="*/ 621713 w 643734"/>
                <a:gd name="connsiteY2" fmla="*/ 543622 h 587159"/>
                <a:gd name="connsiteX3" fmla="*/ 12537 w 643734"/>
                <a:gd name="connsiteY3" fmla="*/ 506245 h 587159"/>
                <a:gd name="connsiteX4" fmla="*/ 4334 w 643734"/>
                <a:gd name="connsiteY4" fmla="*/ 89621 h 587159"/>
                <a:gd name="connsiteX0" fmla="*/ 51067 w 657504"/>
                <a:gd name="connsiteY0" fmla="*/ 31623 h 592327"/>
                <a:gd name="connsiteX1" fmla="*/ 581981 w 657504"/>
                <a:gd name="connsiteY1" fmla="*/ 45141 h 592327"/>
                <a:gd name="connsiteX2" fmla="*/ 621713 w 657504"/>
                <a:gd name="connsiteY2" fmla="*/ 548790 h 592327"/>
                <a:gd name="connsiteX3" fmla="*/ 12537 w 657504"/>
                <a:gd name="connsiteY3" fmla="*/ 511413 h 592327"/>
                <a:gd name="connsiteX4" fmla="*/ 4334 w 657504"/>
                <a:gd name="connsiteY4" fmla="*/ 94789 h 592327"/>
                <a:gd name="connsiteX0" fmla="*/ 51067 w 676118"/>
                <a:gd name="connsiteY0" fmla="*/ 31623 h 604686"/>
                <a:gd name="connsiteX1" fmla="*/ 581981 w 676118"/>
                <a:gd name="connsiteY1" fmla="*/ 45141 h 604686"/>
                <a:gd name="connsiteX2" fmla="*/ 621713 w 676118"/>
                <a:gd name="connsiteY2" fmla="*/ 548790 h 604686"/>
                <a:gd name="connsiteX3" fmla="*/ 12537 w 676118"/>
                <a:gd name="connsiteY3" fmla="*/ 511413 h 604686"/>
                <a:gd name="connsiteX4" fmla="*/ 4334 w 676118"/>
                <a:gd name="connsiteY4" fmla="*/ 94789 h 604686"/>
                <a:gd name="connsiteX0" fmla="*/ 51067 w 659741"/>
                <a:gd name="connsiteY0" fmla="*/ 18182 h 591245"/>
                <a:gd name="connsiteX1" fmla="*/ 581981 w 659741"/>
                <a:gd name="connsiteY1" fmla="*/ 31700 h 591245"/>
                <a:gd name="connsiteX2" fmla="*/ 621713 w 659741"/>
                <a:gd name="connsiteY2" fmla="*/ 535349 h 591245"/>
                <a:gd name="connsiteX3" fmla="*/ 12537 w 659741"/>
                <a:gd name="connsiteY3" fmla="*/ 497972 h 591245"/>
                <a:gd name="connsiteX4" fmla="*/ 4334 w 659741"/>
                <a:gd name="connsiteY4" fmla="*/ 81348 h 591245"/>
                <a:gd name="connsiteX0" fmla="*/ 51067 w 671131"/>
                <a:gd name="connsiteY0" fmla="*/ 18182 h 591245"/>
                <a:gd name="connsiteX1" fmla="*/ 617005 w 671131"/>
                <a:gd name="connsiteY1" fmla="*/ 31700 h 591245"/>
                <a:gd name="connsiteX2" fmla="*/ 621713 w 671131"/>
                <a:gd name="connsiteY2" fmla="*/ 535349 h 591245"/>
                <a:gd name="connsiteX3" fmla="*/ 12537 w 671131"/>
                <a:gd name="connsiteY3" fmla="*/ 497972 h 591245"/>
                <a:gd name="connsiteX4" fmla="*/ 4334 w 671131"/>
                <a:gd name="connsiteY4" fmla="*/ 81348 h 591245"/>
                <a:gd name="connsiteX0" fmla="*/ 51067 w 648099"/>
                <a:gd name="connsiteY0" fmla="*/ 18182 h 578886"/>
                <a:gd name="connsiteX1" fmla="*/ 617005 w 648099"/>
                <a:gd name="connsiteY1" fmla="*/ 31700 h 578886"/>
                <a:gd name="connsiteX2" fmla="*/ 621713 w 648099"/>
                <a:gd name="connsiteY2" fmla="*/ 535349 h 578886"/>
                <a:gd name="connsiteX3" fmla="*/ 12537 w 648099"/>
                <a:gd name="connsiteY3" fmla="*/ 497972 h 578886"/>
                <a:gd name="connsiteX4" fmla="*/ 4334 w 648099"/>
                <a:gd name="connsiteY4" fmla="*/ 81348 h 578886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51067 w 648099"/>
                <a:gd name="connsiteY5" fmla="*/ 18182 h 565791"/>
                <a:gd name="connsiteX0" fmla="*/ 95107 w 692139"/>
                <a:gd name="connsiteY0" fmla="*/ 44563 h 592172"/>
                <a:gd name="connsiteX1" fmla="*/ 661045 w 692139"/>
                <a:gd name="connsiteY1" fmla="*/ 58081 h 592172"/>
                <a:gd name="connsiteX2" fmla="*/ 665753 w 692139"/>
                <a:gd name="connsiteY2" fmla="*/ 561730 h 592172"/>
                <a:gd name="connsiteX3" fmla="*/ 56577 w 692139"/>
                <a:gd name="connsiteY3" fmla="*/ 524353 h 592172"/>
                <a:gd name="connsiteX4" fmla="*/ 95107 w 692139"/>
                <a:gd name="connsiteY4" fmla="*/ 44563 h 59217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51300 h 608352"/>
                <a:gd name="connsiteX1" fmla="*/ 668271 w 726505"/>
                <a:gd name="connsiteY1" fmla="*/ 74261 h 608352"/>
                <a:gd name="connsiteX2" fmla="*/ 672979 w 726505"/>
                <a:gd name="connsiteY2" fmla="*/ 577910 h 608352"/>
                <a:gd name="connsiteX3" fmla="*/ 63803 w 726505"/>
                <a:gd name="connsiteY3" fmla="*/ 540533 h 608352"/>
                <a:gd name="connsiteX4" fmla="*/ 84274 w 726505"/>
                <a:gd name="connsiteY4" fmla="*/ 51300 h 608352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25592 h 582644"/>
                <a:gd name="connsiteX1" fmla="*/ 668271 w 726505"/>
                <a:gd name="connsiteY1" fmla="*/ 48553 h 582644"/>
                <a:gd name="connsiteX2" fmla="*/ 672979 w 726505"/>
                <a:gd name="connsiteY2" fmla="*/ 552202 h 582644"/>
                <a:gd name="connsiteX3" fmla="*/ 63803 w 726505"/>
                <a:gd name="connsiteY3" fmla="*/ 514825 h 582644"/>
                <a:gd name="connsiteX4" fmla="*/ 84274 w 726505"/>
                <a:gd name="connsiteY4" fmla="*/ 25592 h 582644"/>
                <a:gd name="connsiteX0" fmla="*/ 84274 w 726505"/>
                <a:gd name="connsiteY0" fmla="*/ 10474 h 567526"/>
                <a:gd name="connsiteX1" fmla="*/ 668271 w 726505"/>
                <a:gd name="connsiteY1" fmla="*/ 33435 h 567526"/>
                <a:gd name="connsiteX2" fmla="*/ 672979 w 726505"/>
                <a:gd name="connsiteY2" fmla="*/ 537084 h 567526"/>
                <a:gd name="connsiteX3" fmla="*/ 63803 w 726505"/>
                <a:gd name="connsiteY3" fmla="*/ 499707 h 567526"/>
                <a:gd name="connsiteX4" fmla="*/ 84274 w 726505"/>
                <a:gd name="connsiteY4" fmla="*/ 10474 h 567526"/>
                <a:gd name="connsiteX0" fmla="*/ 84274 w 747243"/>
                <a:gd name="connsiteY0" fmla="*/ 23576 h 595793"/>
                <a:gd name="connsiteX1" fmla="*/ 671883 w 747243"/>
                <a:gd name="connsiteY1" fmla="*/ 24503 h 595793"/>
                <a:gd name="connsiteX2" fmla="*/ 672979 w 747243"/>
                <a:gd name="connsiteY2" fmla="*/ 550186 h 595793"/>
                <a:gd name="connsiteX3" fmla="*/ 63803 w 747243"/>
                <a:gd name="connsiteY3" fmla="*/ 512809 h 595793"/>
                <a:gd name="connsiteX4" fmla="*/ 84274 w 747243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710287"/>
                <a:gd name="connsiteY0" fmla="*/ 23576 h 595793"/>
                <a:gd name="connsiteX1" fmla="*/ 671883 w 710287"/>
                <a:gd name="connsiteY1" fmla="*/ 24503 h 595793"/>
                <a:gd name="connsiteX2" fmla="*/ 672979 w 710287"/>
                <a:gd name="connsiteY2" fmla="*/ 550186 h 595793"/>
                <a:gd name="connsiteX3" fmla="*/ 63803 w 710287"/>
                <a:gd name="connsiteY3" fmla="*/ 512809 h 595793"/>
                <a:gd name="connsiteX4" fmla="*/ 84274 w 710287"/>
                <a:gd name="connsiteY4" fmla="*/ 23576 h 595793"/>
                <a:gd name="connsiteX0" fmla="*/ 84274 w 672979"/>
                <a:gd name="connsiteY0" fmla="*/ 23576 h 595793"/>
                <a:gd name="connsiteX1" fmla="*/ 671883 w 672979"/>
                <a:gd name="connsiteY1" fmla="*/ 24503 h 595793"/>
                <a:gd name="connsiteX2" fmla="*/ 672979 w 672979"/>
                <a:gd name="connsiteY2" fmla="*/ 550186 h 595793"/>
                <a:gd name="connsiteX3" fmla="*/ 63803 w 672979"/>
                <a:gd name="connsiteY3" fmla="*/ 512809 h 595793"/>
                <a:gd name="connsiteX4" fmla="*/ 84274 w 672979"/>
                <a:gd name="connsiteY4" fmla="*/ 23576 h 595793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70495"/>
                <a:gd name="connsiteX1" fmla="*/ 671883 w 672979"/>
                <a:gd name="connsiteY1" fmla="*/ 24503 h 570495"/>
                <a:gd name="connsiteX2" fmla="*/ 672979 w 672979"/>
                <a:gd name="connsiteY2" fmla="*/ 550186 h 570495"/>
                <a:gd name="connsiteX3" fmla="*/ 63803 w 672979"/>
                <a:gd name="connsiteY3" fmla="*/ 512809 h 570495"/>
                <a:gd name="connsiteX4" fmla="*/ 84274 w 672979"/>
                <a:gd name="connsiteY4" fmla="*/ 23576 h 570495"/>
                <a:gd name="connsiteX0" fmla="*/ 84274 w 672979"/>
                <a:gd name="connsiteY0" fmla="*/ 23576 h 560608"/>
                <a:gd name="connsiteX1" fmla="*/ 671883 w 672979"/>
                <a:gd name="connsiteY1" fmla="*/ 24503 h 560608"/>
                <a:gd name="connsiteX2" fmla="*/ 672979 w 672979"/>
                <a:gd name="connsiteY2" fmla="*/ 550186 h 560608"/>
                <a:gd name="connsiteX3" fmla="*/ 63803 w 672979"/>
                <a:gd name="connsiteY3" fmla="*/ 512809 h 560608"/>
                <a:gd name="connsiteX4" fmla="*/ 84274 w 672979"/>
                <a:gd name="connsiteY4" fmla="*/ 23576 h 560608"/>
                <a:gd name="connsiteX0" fmla="*/ 84274 w 672979"/>
                <a:gd name="connsiteY0" fmla="*/ 23576 h 567351"/>
                <a:gd name="connsiteX1" fmla="*/ 671883 w 672979"/>
                <a:gd name="connsiteY1" fmla="*/ 24503 h 567351"/>
                <a:gd name="connsiteX2" fmla="*/ 672979 w 672979"/>
                <a:gd name="connsiteY2" fmla="*/ 550186 h 567351"/>
                <a:gd name="connsiteX3" fmla="*/ 63803 w 672979"/>
                <a:gd name="connsiteY3" fmla="*/ 512809 h 567351"/>
                <a:gd name="connsiteX4" fmla="*/ 84274 w 672979"/>
                <a:gd name="connsiteY4" fmla="*/ 23576 h 567351"/>
                <a:gd name="connsiteX0" fmla="*/ 72869 w 661574"/>
                <a:gd name="connsiteY0" fmla="*/ 23576 h 567351"/>
                <a:gd name="connsiteX1" fmla="*/ 660478 w 661574"/>
                <a:gd name="connsiteY1" fmla="*/ 24503 h 567351"/>
                <a:gd name="connsiteX2" fmla="*/ 661574 w 661574"/>
                <a:gd name="connsiteY2" fmla="*/ 550186 h 567351"/>
                <a:gd name="connsiteX3" fmla="*/ 52398 w 661574"/>
                <a:gd name="connsiteY3" fmla="*/ 512809 h 567351"/>
                <a:gd name="connsiteX4" fmla="*/ 72869 w 661574"/>
                <a:gd name="connsiteY4" fmla="*/ 23576 h 567351"/>
                <a:gd name="connsiteX0" fmla="*/ 72869 w 661574"/>
                <a:gd name="connsiteY0" fmla="*/ 13918 h 557693"/>
                <a:gd name="connsiteX1" fmla="*/ 660478 w 661574"/>
                <a:gd name="connsiteY1" fmla="*/ 14845 h 557693"/>
                <a:gd name="connsiteX2" fmla="*/ 661574 w 661574"/>
                <a:gd name="connsiteY2" fmla="*/ 540528 h 557693"/>
                <a:gd name="connsiteX3" fmla="*/ 52398 w 661574"/>
                <a:gd name="connsiteY3" fmla="*/ 503151 h 557693"/>
                <a:gd name="connsiteX4" fmla="*/ 72869 w 661574"/>
                <a:gd name="connsiteY4" fmla="*/ 13918 h 55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574" h="557693">
                  <a:moveTo>
                    <a:pt x="72869" y="13918"/>
                  </a:moveTo>
                  <a:cubicBezTo>
                    <a:pt x="184450" y="5454"/>
                    <a:pt x="435949" y="-13117"/>
                    <a:pt x="660478" y="14845"/>
                  </a:cubicBezTo>
                  <a:cubicBezTo>
                    <a:pt x="621347" y="93170"/>
                    <a:pt x="636508" y="427667"/>
                    <a:pt x="661574" y="540528"/>
                  </a:cubicBezTo>
                  <a:cubicBezTo>
                    <a:pt x="560227" y="562106"/>
                    <a:pt x="148547" y="575610"/>
                    <a:pt x="52398" y="503151"/>
                  </a:cubicBezTo>
                  <a:cubicBezTo>
                    <a:pt x="-13816" y="391776"/>
                    <a:pt x="-27876" y="91630"/>
                    <a:pt x="72869" y="13918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PA_chenying0907 18"/>
          <p:cNvGrpSpPr/>
          <p:nvPr>
            <p:custDataLst>
              <p:tags r:id="rId2"/>
            </p:custDataLst>
          </p:nvPr>
        </p:nvGrpSpPr>
        <p:grpSpPr>
          <a:xfrm>
            <a:off x="1403648" y="266983"/>
            <a:ext cx="6192688" cy="767948"/>
            <a:chOff x="1492256" y="410999"/>
            <a:chExt cx="6192688" cy="767948"/>
          </a:xfrm>
        </p:grpSpPr>
        <p:sp>
          <p:nvSpPr>
            <p:cNvPr id="20" name="任意多边形 19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1" name="文本框 7"/>
            <p:cNvSpPr txBox="1">
              <a:spLocks noChangeArrowheads="1"/>
            </p:cNvSpPr>
            <p:nvPr/>
          </p:nvSpPr>
          <p:spPr bwMode="auto">
            <a:xfrm>
              <a:off x="3865523" y="410999"/>
              <a:ext cx="254935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小组总结</a:t>
              </a:r>
            </a:p>
          </p:txBody>
        </p:sp>
      </p:grpSp>
      <p:pic>
        <p:nvPicPr>
          <p:cNvPr id="23" name="PA_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466" y="1640209"/>
            <a:ext cx="1240350" cy="2232249"/>
          </a:xfrm>
          <a:prstGeom prst="rect">
            <a:avLst/>
          </a:prstGeom>
        </p:spPr>
      </p:pic>
      <p:sp>
        <p:nvSpPr>
          <p:cNvPr id="24" name="PA_文本框 226"/>
          <p:cNvSpPr txBox="1"/>
          <p:nvPr>
            <p:custDataLst>
              <p:tags r:id="rId4"/>
            </p:custDataLst>
          </p:nvPr>
        </p:nvSpPr>
        <p:spPr>
          <a:xfrm>
            <a:off x="3292553" y="2607462"/>
            <a:ext cx="1687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summary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  <p:sp>
        <p:nvSpPr>
          <p:cNvPr id="2" name="PA_矩形 1"/>
          <p:cNvSpPr/>
          <p:nvPr>
            <p:custDataLst>
              <p:tags r:id="rId5"/>
            </p:custDataLst>
          </p:nvPr>
        </p:nvSpPr>
        <p:spPr>
          <a:xfrm>
            <a:off x="5506371" y="2027588"/>
            <a:ext cx="2563085" cy="1892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小学期的学习，在小组各成员的努力下，做出了个人资金宝系统。从中我们了解到除了学习技术之外，更重要的是各成员的配合，否则合代码的时候会出现很多问题。本次实训收获很大，也知道了自身的许多不足，还有很多需要学习的地方。</a:t>
            </a:r>
          </a:p>
        </p:txBody>
      </p:sp>
    </p:spTree>
    <p:extLst>
      <p:ext uri="{BB962C8B-B14F-4D97-AF65-F5344CB8AC3E}">
        <p14:creationId xmlns:p14="http://schemas.microsoft.com/office/powerpoint/2010/main" val="73855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 autoUpdateAnimBg="0"/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_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77" y="-145239"/>
            <a:ext cx="2416027" cy="4348105"/>
          </a:xfrm>
          <a:prstGeom prst="rect">
            <a:avLst/>
          </a:prstGeom>
        </p:spPr>
      </p:pic>
      <p:sp>
        <p:nvSpPr>
          <p:cNvPr id="6" name="PA_文本框 5"/>
          <p:cNvSpPr txBox="1"/>
          <p:nvPr>
            <p:custDataLst>
              <p:tags r:id="rId2"/>
            </p:custDataLst>
          </p:nvPr>
        </p:nvSpPr>
        <p:spPr>
          <a:xfrm>
            <a:off x="4693944" y="183126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  <a:cs typeface="落落补 汤圆" pitchFamily="2" charset="-128"/>
              </a:rPr>
              <a:t>感谢聆听！</a:t>
            </a:r>
          </a:p>
        </p:txBody>
      </p:sp>
    </p:spTree>
    <p:extLst>
      <p:ext uri="{BB962C8B-B14F-4D97-AF65-F5344CB8AC3E}">
        <p14:creationId xmlns:p14="http://schemas.microsoft.com/office/powerpoint/2010/main" val="28482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995936" y="2477717"/>
            <a:ext cx="34300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2417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THE ONE</a:t>
            </a:r>
            <a:endParaRPr lang="zh-CN" altLang="en-US" sz="48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747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chenying0907 3"/>
          <p:cNvGrpSpPr/>
          <p:nvPr>
            <p:custDataLst>
              <p:tags r:id="rId1"/>
            </p:custDataLst>
          </p:nvPr>
        </p:nvGrpSpPr>
        <p:grpSpPr>
          <a:xfrm rot="20908391">
            <a:off x="1557251" y="3064060"/>
            <a:ext cx="1950737" cy="1211702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322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3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4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5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6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7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8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329" name="chenying0907 328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330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1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2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3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4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5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6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7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8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9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0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1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2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3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4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5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6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7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8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9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0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1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2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3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4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5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6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7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8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9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0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1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2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3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4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5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6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7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8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9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0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1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2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3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4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5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6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7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8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9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0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1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2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3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4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5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6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7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8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9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0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1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2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3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4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5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6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7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8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9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0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1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2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3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4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5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6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7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8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9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10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5" name="PA_chenying0907 4"/>
          <p:cNvGrpSpPr/>
          <p:nvPr>
            <p:custDataLst>
              <p:tags r:id="rId2"/>
            </p:custDataLst>
          </p:nvPr>
        </p:nvGrpSpPr>
        <p:grpSpPr>
          <a:xfrm>
            <a:off x="1503980" y="1323715"/>
            <a:ext cx="2338577" cy="1650984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233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4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5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6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7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8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9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240" name="chenying0907 239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41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2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3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4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5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6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7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8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9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0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1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2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3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4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5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6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7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8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9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0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1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2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3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4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5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6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7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8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9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0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1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2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3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4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5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6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7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8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9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0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1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2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3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4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5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6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7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8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9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0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1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2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3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4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5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6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7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8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9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0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1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2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3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4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5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6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7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8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9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0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1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2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3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4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5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6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7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8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9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0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1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6" name="PA_chenying0907 5"/>
          <p:cNvGrpSpPr/>
          <p:nvPr>
            <p:custDataLst>
              <p:tags r:id="rId3"/>
            </p:custDataLst>
          </p:nvPr>
        </p:nvGrpSpPr>
        <p:grpSpPr>
          <a:xfrm flipH="1">
            <a:off x="5488026" y="1383583"/>
            <a:ext cx="1928999" cy="1415550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44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5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6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7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8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9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50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151" name="chenying0907 150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152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3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4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5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6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7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8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9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0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1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2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3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4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5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6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7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8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9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0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1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2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3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4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5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6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7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8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9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0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1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2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3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4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5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6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7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8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9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0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1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2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3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4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5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6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7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8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9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0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1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2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3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4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5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6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7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8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9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0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1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2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3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4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5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6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7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8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9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0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1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2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3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4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5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6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7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8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9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0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1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2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7" name="PA_chenying0907 6"/>
          <p:cNvGrpSpPr/>
          <p:nvPr>
            <p:custDataLst>
              <p:tags r:id="rId4"/>
            </p:custDataLst>
          </p:nvPr>
        </p:nvGrpSpPr>
        <p:grpSpPr>
          <a:xfrm rot="626096" flipH="1">
            <a:off x="5913784" y="2823220"/>
            <a:ext cx="1791901" cy="1259655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55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56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57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58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59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60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61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62" name="chenying0907 61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63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4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5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6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7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8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9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0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1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2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3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4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5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6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7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8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79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0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1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2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3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4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5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6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7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8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89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0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1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2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3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4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5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6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7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8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99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0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1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2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3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4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5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6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7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8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09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0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1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2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3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4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5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6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7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8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19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0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1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2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3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4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5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6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7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8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29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0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1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2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3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4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5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6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7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8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39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0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1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2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43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467" name="PA_chenying0907 466"/>
          <p:cNvGrpSpPr/>
          <p:nvPr>
            <p:custDataLst>
              <p:tags r:id="rId5"/>
            </p:custDataLst>
          </p:nvPr>
        </p:nvGrpSpPr>
        <p:grpSpPr>
          <a:xfrm>
            <a:off x="1403648" y="229446"/>
            <a:ext cx="6192688" cy="805485"/>
            <a:chOff x="1492256" y="373462"/>
            <a:chExt cx="6192688" cy="805485"/>
          </a:xfrm>
        </p:grpSpPr>
        <p:sp>
          <p:nvSpPr>
            <p:cNvPr id="468" name="任意多边形 467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469" name="文本框 7"/>
            <p:cNvSpPr txBox="1">
              <a:spLocks noChangeArrowheads="1"/>
            </p:cNvSpPr>
            <p:nvPr/>
          </p:nvSpPr>
          <p:spPr bwMode="auto">
            <a:xfrm>
              <a:off x="3773579" y="373462"/>
              <a:ext cx="254935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小组成员介绍</a:t>
              </a:r>
            </a:p>
          </p:txBody>
        </p:sp>
      </p:grpSp>
      <p:sp>
        <p:nvSpPr>
          <p:cNvPr id="2" name="PA_矩形 1"/>
          <p:cNvSpPr/>
          <p:nvPr>
            <p:custDataLst>
              <p:tags r:id="rId6"/>
            </p:custDataLst>
          </p:nvPr>
        </p:nvSpPr>
        <p:spPr>
          <a:xfrm>
            <a:off x="1853985" y="1616402"/>
            <a:ext cx="1681655" cy="9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组长：杜文丽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主要负责管理员和用户的登陆、修改密码和开户等功能</a:t>
            </a:r>
          </a:p>
        </p:txBody>
      </p:sp>
      <p:sp>
        <p:nvSpPr>
          <p:cNvPr id="471" name="PA_矩形 470"/>
          <p:cNvSpPr/>
          <p:nvPr>
            <p:custDataLst>
              <p:tags r:id="rId7"/>
            </p:custDataLst>
          </p:nvPr>
        </p:nvSpPr>
        <p:spPr>
          <a:xfrm>
            <a:off x="5872512" y="1576168"/>
            <a:ext cx="1433721" cy="991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技术组长：蒋昊成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负责实现短信和邮件通知， 存取款，转账操作</a:t>
            </a:r>
            <a:endParaRPr lang="zh-CN" altLang="en-US" sz="1000" dirty="0"/>
          </a:p>
        </p:txBody>
      </p:sp>
      <p:sp>
        <p:nvSpPr>
          <p:cNvPr id="472" name="PA_矩形 471"/>
          <p:cNvSpPr/>
          <p:nvPr>
            <p:custDataLst>
              <p:tags r:id="rId8"/>
            </p:custDataLst>
          </p:nvPr>
        </p:nvSpPr>
        <p:spPr>
          <a:xfrm>
            <a:off x="1763688" y="3289460"/>
            <a:ext cx="1433721" cy="530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组员：徐浚哲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主要负责界面设计</a:t>
            </a:r>
          </a:p>
        </p:txBody>
      </p:sp>
      <p:sp>
        <p:nvSpPr>
          <p:cNvPr id="473" name="PA_矩形 472"/>
          <p:cNvSpPr/>
          <p:nvPr>
            <p:custDataLst>
              <p:tags r:id="rId9"/>
            </p:custDataLst>
          </p:nvPr>
        </p:nvSpPr>
        <p:spPr>
          <a:xfrm>
            <a:off x="6226224" y="3003798"/>
            <a:ext cx="1277299" cy="7584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组员：刘韬略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主要负责文档撰写和界面</a:t>
            </a:r>
          </a:p>
        </p:txBody>
      </p:sp>
      <p:pic>
        <p:nvPicPr>
          <p:cNvPr id="413" name="PA_图片 412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26"/>
          <a:stretch/>
        </p:blipFill>
        <p:spPr>
          <a:xfrm>
            <a:off x="3441785" y="1034931"/>
            <a:ext cx="2416027" cy="323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6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471" grpId="0" animBg="1" autoUpdateAnimBg="0"/>
      <p:bldP spid="472" grpId="0"/>
      <p:bldP spid="4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PA_chenying0907 4"/>
          <p:cNvGrpSpPr/>
          <p:nvPr>
            <p:custDataLst>
              <p:tags r:id="rId1"/>
            </p:custDataLst>
          </p:nvPr>
        </p:nvGrpSpPr>
        <p:grpSpPr>
          <a:xfrm>
            <a:off x="1503980" y="1323715"/>
            <a:ext cx="2338577" cy="1650984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233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4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5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6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7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8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239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240" name="chenying0907 239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241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2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3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4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5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6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7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8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49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0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1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2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3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4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5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6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7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8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59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0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1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2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3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4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5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6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7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8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69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0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1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2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3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4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5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6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7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8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79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0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1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2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3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4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5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6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7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8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89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0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1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2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3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4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5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6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7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8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99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0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1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2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3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4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5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6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7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8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09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0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1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2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3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4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5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6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7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8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19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0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21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6" name="PA_chenying0907 5"/>
          <p:cNvGrpSpPr/>
          <p:nvPr>
            <p:custDataLst>
              <p:tags r:id="rId2"/>
            </p:custDataLst>
          </p:nvPr>
        </p:nvGrpSpPr>
        <p:grpSpPr>
          <a:xfrm flipH="1">
            <a:off x="5488026" y="1383583"/>
            <a:ext cx="1928999" cy="1415550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144" name="chenying0907 5"/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5" name="chenying0907 6"/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6" name="chenying0907 7"/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7" name="chenying0907 8"/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8" name="chenying0907 9"/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49" name="chenying0907 10"/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50" name="chenying0907 11"/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151" name="chenying0907 150"/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152" name="chenying0907 12"/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3" name="chenying0907 13"/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4" name="chenying0907 14"/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5" name="chenying0907 15"/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6" name="chenying0907 16"/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7" name="chenying0907 17"/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8" name="chenying0907 18"/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59" name="chenying0907 19"/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0" name="chenying0907 20"/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1" name="chenying0907 21"/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2" name="chenying0907 22"/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3" name="chenying0907 23"/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4" name="chenying0907 24"/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5" name="chenying0907 25"/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6" name="chenying0907 26"/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7" name="chenying0907 27"/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8" name="chenying0907 28"/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69" name="chenying0907 29"/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0" name="chenying0907 30"/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1" name="chenying0907 31"/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2" name="chenying0907 32"/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3" name="chenying0907 33"/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4" name="chenying0907 34"/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5" name="chenying0907 35"/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6" name="chenying0907 36"/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7" name="chenying0907 37"/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8" name="chenying0907 38"/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79" name="chenying0907 39"/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0" name="chenying0907 40"/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1" name="chenying0907 41"/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2" name="chenying0907 42"/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3" name="chenying0907 43"/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4" name="chenying0907 44"/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5" name="chenying0907 45"/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6" name="chenying0907 46"/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7" name="chenying0907 47"/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8" name="chenying0907 48"/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89" name="chenying0907 49"/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0" name="chenying0907 50"/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1" name="chenying0907 51"/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2" name="chenying0907 52"/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3" name="chenying0907 53"/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4" name="chenying0907 54"/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5" name="chenying0907 55"/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6" name="chenying0907 56"/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7" name="chenying0907 57"/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8" name="chenying0907 58"/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199" name="chenying0907 59"/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0" name="chenying0907 60"/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1" name="chenying0907 61"/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2" name="chenying0907 62"/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3" name="chenying0907 63"/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4" name="chenying0907 64"/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5" name="chenying0907 65"/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6" name="chenying0907 66"/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7" name="chenying0907 67"/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8" name="chenying0907 68"/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09" name="chenying0907 69"/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0" name="chenying0907 70"/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1" name="chenying0907 71"/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2" name="chenying0907 72"/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3" name="chenying0907 73"/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4" name="chenying0907 74"/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5" name="chenying0907 75"/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6" name="chenying0907 76"/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7" name="chenying0907 77"/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8" name="chenying0907 78"/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19" name="chenying0907 79"/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0" name="chenying0907 80"/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1" name="chenying0907 81"/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2" name="chenying0907 82"/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3" name="chenying0907 83"/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4" name="chenying0907 84"/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5" name="chenying0907 85"/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6" name="chenying0907 86"/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7" name="chenying0907 87"/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8" name="chenying0907 88"/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29" name="chenying0907 89"/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0" name="chenying0907 90"/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1" name="chenying0907 91"/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232" name="chenying0907 92"/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grpSp>
        <p:nvGrpSpPr>
          <p:cNvPr id="467" name="PA_chenying0907 466"/>
          <p:cNvGrpSpPr/>
          <p:nvPr>
            <p:custDataLst>
              <p:tags r:id="rId3"/>
            </p:custDataLst>
          </p:nvPr>
        </p:nvGrpSpPr>
        <p:grpSpPr>
          <a:xfrm>
            <a:off x="1403648" y="98818"/>
            <a:ext cx="6192688" cy="805485"/>
            <a:chOff x="1492256" y="373462"/>
            <a:chExt cx="6192688" cy="805485"/>
          </a:xfrm>
        </p:grpSpPr>
        <p:sp>
          <p:nvSpPr>
            <p:cNvPr id="468" name="任意多边形 467"/>
            <p:cNvSpPr/>
            <p:nvPr/>
          </p:nvSpPr>
          <p:spPr>
            <a:xfrm>
              <a:off x="1492256" y="994281"/>
              <a:ext cx="6192688" cy="184666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469" name="文本框 7"/>
            <p:cNvSpPr txBox="1">
              <a:spLocks noChangeArrowheads="1"/>
            </p:cNvSpPr>
            <p:nvPr/>
          </p:nvSpPr>
          <p:spPr bwMode="auto">
            <a:xfrm>
              <a:off x="3773579" y="373462"/>
              <a:ext cx="254935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小组成员介绍</a:t>
              </a:r>
            </a:p>
          </p:txBody>
        </p:sp>
      </p:grpSp>
      <p:sp>
        <p:nvSpPr>
          <p:cNvPr id="2" name="PA_矩形 1"/>
          <p:cNvSpPr/>
          <p:nvPr>
            <p:custDataLst>
              <p:tags r:id="rId4"/>
            </p:custDataLst>
          </p:nvPr>
        </p:nvSpPr>
        <p:spPr>
          <a:xfrm>
            <a:off x="1853985" y="1616402"/>
            <a:ext cx="1681655" cy="7584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组员：罗耿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主要完成了数据库设计，用户</a:t>
            </a:r>
            <a:r>
              <a:rPr lang="en-US" altLang="zh-CN" sz="1000" dirty="0" err="1"/>
              <a:t>dao</a:t>
            </a:r>
            <a:r>
              <a:rPr lang="zh-CN" altLang="en-US" sz="1000" dirty="0"/>
              <a:t>，部分文档撰写</a:t>
            </a:r>
          </a:p>
        </p:txBody>
      </p:sp>
      <p:sp>
        <p:nvSpPr>
          <p:cNvPr id="471" name="PA_矩形 470"/>
          <p:cNvSpPr/>
          <p:nvPr>
            <p:custDataLst>
              <p:tags r:id="rId5"/>
            </p:custDataLst>
          </p:nvPr>
        </p:nvSpPr>
        <p:spPr>
          <a:xfrm>
            <a:off x="5924384" y="1575222"/>
            <a:ext cx="1433721" cy="1222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组员：贾聪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主要完成了数据库设计，用户</a:t>
            </a:r>
            <a:r>
              <a:rPr lang="en-US" altLang="zh-CN" sz="1000" dirty="0" err="1"/>
              <a:t>dao</a:t>
            </a:r>
            <a:r>
              <a:rPr lang="zh-CN" altLang="en-US" sz="1000" dirty="0"/>
              <a:t>，部分文档撰写</a:t>
            </a:r>
          </a:p>
          <a:p>
            <a:pPr>
              <a:lnSpc>
                <a:spcPct val="150000"/>
              </a:lnSpc>
            </a:pPr>
            <a:endParaRPr lang="zh-CN" altLang="en-US" sz="1000" dirty="0"/>
          </a:p>
        </p:txBody>
      </p:sp>
      <p:pic>
        <p:nvPicPr>
          <p:cNvPr id="413" name="PA_图片 412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26"/>
          <a:stretch/>
        </p:blipFill>
        <p:spPr>
          <a:xfrm>
            <a:off x="3441785" y="987574"/>
            <a:ext cx="2416027" cy="3233840"/>
          </a:xfrm>
          <a:prstGeom prst="rect">
            <a:avLst/>
          </a:prstGeom>
        </p:spPr>
      </p:pic>
      <p:grpSp>
        <p:nvGrpSpPr>
          <p:cNvPr id="322" name="PA_chenying0907 4">
            <a:extLst>
              <a:ext uri="{FF2B5EF4-FFF2-40B4-BE49-F238E27FC236}">
                <a16:creationId xmlns:a16="http://schemas.microsoft.com/office/drawing/2014/main" id="{07B2A825-DD82-4E61-8A0D-CD7B5A3C57CF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554027" y="3513759"/>
            <a:ext cx="2338577" cy="1650984"/>
            <a:chOff x="3246438" y="1068388"/>
            <a:chExt cx="5711825" cy="4678363"/>
          </a:xfrm>
          <a:solidFill>
            <a:schemeClr val="tx1"/>
          </a:solidFill>
        </p:grpSpPr>
        <p:sp>
          <p:nvSpPr>
            <p:cNvPr id="323" name="chenying0907 5">
              <a:extLst>
                <a:ext uri="{FF2B5EF4-FFF2-40B4-BE49-F238E27FC236}">
                  <a16:creationId xmlns:a16="http://schemas.microsoft.com/office/drawing/2014/main" id="{F37090AC-A076-463B-A6D1-067841C4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1" y="3335338"/>
              <a:ext cx="1773238" cy="1609725"/>
            </a:xfrm>
            <a:custGeom>
              <a:avLst/>
              <a:gdLst>
                <a:gd name="T0" fmla="*/ 1697 w 1708"/>
                <a:gd name="T1" fmla="*/ 1365 h 1551"/>
                <a:gd name="T2" fmla="*/ 1422 w 1708"/>
                <a:gd name="T3" fmla="*/ 1470 h 1551"/>
                <a:gd name="T4" fmla="*/ 1072 w 1708"/>
                <a:gd name="T5" fmla="*/ 1471 h 1551"/>
                <a:gd name="T6" fmla="*/ 478 w 1708"/>
                <a:gd name="T7" fmla="*/ 1262 h 1551"/>
                <a:gd name="T8" fmla="*/ 166 w 1708"/>
                <a:gd name="T9" fmla="*/ 672 h 1551"/>
                <a:gd name="T10" fmla="*/ 422 w 1708"/>
                <a:gd name="T11" fmla="*/ 54 h 1551"/>
                <a:gd name="T12" fmla="*/ 393 w 1708"/>
                <a:gd name="T13" fmla="*/ 16 h 1551"/>
                <a:gd name="T14" fmla="*/ 349 w 1708"/>
                <a:gd name="T15" fmla="*/ 1214 h 1551"/>
                <a:gd name="T16" fmla="*/ 906 w 1708"/>
                <a:gd name="T17" fmla="*/ 1500 h 1551"/>
                <a:gd name="T18" fmla="*/ 1579 w 1708"/>
                <a:gd name="T19" fmla="*/ 1467 h 1551"/>
                <a:gd name="T20" fmla="*/ 1704 w 1708"/>
                <a:gd name="T21" fmla="*/ 1373 h 1551"/>
                <a:gd name="T22" fmla="*/ 1697 w 1708"/>
                <a:gd name="T23" fmla="*/ 1365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8" h="1551">
                  <a:moveTo>
                    <a:pt x="1697" y="1365"/>
                  </a:moveTo>
                  <a:cubicBezTo>
                    <a:pt x="1630" y="1437"/>
                    <a:pt x="1515" y="1458"/>
                    <a:pt x="1422" y="1470"/>
                  </a:cubicBezTo>
                  <a:cubicBezTo>
                    <a:pt x="1307" y="1486"/>
                    <a:pt x="1188" y="1481"/>
                    <a:pt x="1072" y="1471"/>
                  </a:cubicBezTo>
                  <a:cubicBezTo>
                    <a:pt x="854" y="1452"/>
                    <a:pt x="649" y="1407"/>
                    <a:pt x="478" y="1262"/>
                  </a:cubicBezTo>
                  <a:cubicBezTo>
                    <a:pt x="305" y="1115"/>
                    <a:pt x="190" y="898"/>
                    <a:pt x="166" y="672"/>
                  </a:cubicBezTo>
                  <a:cubicBezTo>
                    <a:pt x="142" y="434"/>
                    <a:pt x="242" y="210"/>
                    <a:pt x="422" y="54"/>
                  </a:cubicBezTo>
                  <a:cubicBezTo>
                    <a:pt x="442" y="36"/>
                    <a:pt x="414" y="0"/>
                    <a:pt x="393" y="16"/>
                  </a:cubicBezTo>
                  <a:cubicBezTo>
                    <a:pt x="0" y="317"/>
                    <a:pt x="41" y="866"/>
                    <a:pt x="349" y="1214"/>
                  </a:cubicBezTo>
                  <a:cubicBezTo>
                    <a:pt x="495" y="1380"/>
                    <a:pt x="690" y="1468"/>
                    <a:pt x="906" y="1500"/>
                  </a:cubicBezTo>
                  <a:cubicBezTo>
                    <a:pt x="1121" y="1532"/>
                    <a:pt x="1372" y="1551"/>
                    <a:pt x="1579" y="1467"/>
                  </a:cubicBezTo>
                  <a:cubicBezTo>
                    <a:pt x="1629" y="1447"/>
                    <a:pt x="1671" y="1415"/>
                    <a:pt x="1704" y="1373"/>
                  </a:cubicBezTo>
                  <a:cubicBezTo>
                    <a:pt x="1708" y="1368"/>
                    <a:pt x="1702" y="1361"/>
                    <a:pt x="1697" y="1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4" name="chenying0907 6">
              <a:extLst>
                <a:ext uri="{FF2B5EF4-FFF2-40B4-BE49-F238E27FC236}">
                  <a16:creationId xmlns:a16="http://schemas.microsoft.com/office/drawing/2014/main" id="{57F69D11-A113-46DA-B6D0-DA2E41DA9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438" y="1457326"/>
              <a:ext cx="2112963" cy="1933575"/>
            </a:xfrm>
            <a:custGeom>
              <a:avLst/>
              <a:gdLst>
                <a:gd name="T0" fmla="*/ 394 w 2035"/>
                <a:gd name="T1" fmla="*/ 1839 h 1862"/>
                <a:gd name="T2" fmla="*/ 299 w 2035"/>
                <a:gd name="T3" fmla="*/ 1656 h 1862"/>
                <a:gd name="T4" fmla="*/ 221 w 2035"/>
                <a:gd name="T5" fmla="*/ 1452 h 1862"/>
                <a:gd name="T6" fmla="*/ 241 w 2035"/>
                <a:gd name="T7" fmla="*/ 997 h 1862"/>
                <a:gd name="T8" fmla="*/ 650 w 2035"/>
                <a:gd name="T9" fmla="*/ 365 h 1862"/>
                <a:gd name="T10" fmla="*/ 1301 w 2035"/>
                <a:gd name="T11" fmla="*/ 65 h 1862"/>
                <a:gd name="T12" fmla="*/ 1991 w 2035"/>
                <a:gd name="T13" fmla="*/ 323 h 1862"/>
                <a:gd name="T14" fmla="*/ 2019 w 2035"/>
                <a:gd name="T15" fmla="*/ 295 h 1862"/>
                <a:gd name="T16" fmla="*/ 1371 w 2035"/>
                <a:gd name="T17" fmla="*/ 0 h 1862"/>
                <a:gd name="T18" fmla="*/ 709 w 2035"/>
                <a:gd name="T19" fmla="*/ 241 h 1862"/>
                <a:gd name="T20" fmla="*/ 226 w 2035"/>
                <a:gd name="T21" fmla="*/ 1619 h 1862"/>
                <a:gd name="T22" fmla="*/ 375 w 2035"/>
                <a:gd name="T23" fmla="*/ 1851 h 1862"/>
                <a:gd name="T24" fmla="*/ 394 w 2035"/>
                <a:gd name="T25" fmla="*/ 1839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5" h="1862">
                  <a:moveTo>
                    <a:pt x="394" y="1839"/>
                  </a:moveTo>
                  <a:cubicBezTo>
                    <a:pt x="360" y="1781"/>
                    <a:pt x="330" y="1716"/>
                    <a:pt x="299" y="1656"/>
                  </a:cubicBezTo>
                  <a:cubicBezTo>
                    <a:pt x="266" y="1591"/>
                    <a:pt x="240" y="1523"/>
                    <a:pt x="221" y="1452"/>
                  </a:cubicBezTo>
                  <a:cubicBezTo>
                    <a:pt x="181" y="1301"/>
                    <a:pt x="199" y="1146"/>
                    <a:pt x="241" y="997"/>
                  </a:cubicBezTo>
                  <a:cubicBezTo>
                    <a:pt x="310" y="752"/>
                    <a:pt x="461" y="533"/>
                    <a:pt x="650" y="365"/>
                  </a:cubicBezTo>
                  <a:cubicBezTo>
                    <a:pt x="830" y="204"/>
                    <a:pt x="1059" y="88"/>
                    <a:pt x="1301" y="65"/>
                  </a:cubicBezTo>
                  <a:cubicBezTo>
                    <a:pt x="1565" y="40"/>
                    <a:pt x="1795" y="154"/>
                    <a:pt x="1991" y="323"/>
                  </a:cubicBezTo>
                  <a:cubicBezTo>
                    <a:pt x="2010" y="340"/>
                    <a:pt x="2035" y="315"/>
                    <a:pt x="2019" y="295"/>
                  </a:cubicBezTo>
                  <a:cubicBezTo>
                    <a:pt x="1859" y="102"/>
                    <a:pt x="1621" y="0"/>
                    <a:pt x="1371" y="0"/>
                  </a:cubicBezTo>
                  <a:cubicBezTo>
                    <a:pt x="1131" y="0"/>
                    <a:pt x="899" y="101"/>
                    <a:pt x="709" y="241"/>
                  </a:cubicBezTo>
                  <a:cubicBezTo>
                    <a:pt x="298" y="545"/>
                    <a:pt x="0" y="1121"/>
                    <a:pt x="226" y="1619"/>
                  </a:cubicBezTo>
                  <a:cubicBezTo>
                    <a:pt x="266" y="1706"/>
                    <a:pt x="320" y="1775"/>
                    <a:pt x="375" y="1851"/>
                  </a:cubicBezTo>
                  <a:cubicBezTo>
                    <a:pt x="384" y="1862"/>
                    <a:pt x="402" y="1852"/>
                    <a:pt x="394" y="1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5" name="chenying0907 7">
              <a:extLst>
                <a:ext uri="{FF2B5EF4-FFF2-40B4-BE49-F238E27FC236}">
                  <a16:creationId xmlns:a16="http://schemas.microsoft.com/office/drawing/2014/main" id="{57F9CCBF-F22A-4E38-B993-67E442BAC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26" y="1068388"/>
              <a:ext cx="2541588" cy="1016000"/>
            </a:xfrm>
            <a:custGeom>
              <a:avLst/>
              <a:gdLst>
                <a:gd name="T0" fmla="*/ 38 w 2447"/>
                <a:gd name="T1" fmla="*/ 664 h 979"/>
                <a:gd name="T2" fmla="*/ 1375 w 2447"/>
                <a:gd name="T3" fmla="*/ 104 h 979"/>
                <a:gd name="T4" fmla="*/ 2005 w 2447"/>
                <a:gd name="T5" fmla="*/ 373 h 979"/>
                <a:gd name="T6" fmla="*/ 2402 w 2447"/>
                <a:gd name="T7" fmla="*/ 953 h 979"/>
                <a:gd name="T8" fmla="*/ 2442 w 2447"/>
                <a:gd name="T9" fmla="*/ 943 h 979"/>
                <a:gd name="T10" fmla="*/ 1377 w 2447"/>
                <a:gd name="T11" fmla="*/ 41 h 979"/>
                <a:gd name="T12" fmla="*/ 622 w 2447"/>
                <a:gd name="T13" fmla="*/ 99 h 979"/>
                <a:gd name="T14" fmla="*/ 15 w 2447"/>
                <a:gd name="T15" fmla="*/ 622 h 979"/>
                <a:gd name="T16" fmla="*/ 6 w 2447"/>
                <a:gd name="T17" fmla="*/ 656 h 979"/>
                <a:gd name="T18" fmla="*/ 38 w 2447"/>
                <a:gd name="T19" fmla="*/ 664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47" h="979">
                  <a:moveTo>
                    <a:pt x="38" y="664"/>
                  </a:moveTo>
                  <a:cubicBezTo>
                    <a:pt x="235" y="159"/>
                    <a:pt x="897" y="25"/>
                    <a:pt x="1375" y="104"/>
                  </a:cubicBezTo>
                  <a:cubicBezTo>
                    <a:pt x="1602" y="141"/>
                    <a:pt x="1823" y="231"/>
                    <a:pt x="2005" y="373"/>
                  </a:cubicBezTo>
                  <a:cubicBezTo>
                    <a:pt x="2195" y="521"/>
                    <a:pt x="2325" y="727"/>
                    <a:pt x="2402" y="953"/>
                  </a:cubicBezTo>
                  <a:cubicBezTo>
                    <a:pt x="2411" y="979"/>
                    <a:pt x="2447" y="968"/>
                    <a:pt x="2442" y="943"/>
                  </a:cubicBezTo>
                  <a:cubicBezTo>
                    <a:pt x="2340" y="436"/>
                    <a:pt x="1862" y="118"/>
                    <a:pt x="1377" y="41"/>
                  </a:cubicBezTo>
                  <a:cubicBezTo>
                    <a:pt x="1125" y="0"/>
                    <a:pt x="864" y="21"/>
                    <a:pt x="622" y="99"/>
                  </a:cubicBezTo>
                  <a:cubicBezTo>
                    <a:pt x="370" y="180"/>
                    <a:pt x="103" y="360"/>
                    <a:pt x="15" y="622"/>
                  </a:cubicBezTo>
                  <a:cubicBezTo>
                    <a:pt x="13" y="633"/>
                    <a:pt x="10" y="645"/>
                    <a:pt x="6" y="656"/>
                  </a:cubicBezTo>
                  <a:cubicBezTo>
                    <a:pt x="0" y="676"/>
                    <a:pt x="30" y="683"/>
                    <a:pt x="38" y="6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6" name="chenying0907 8">
              <a:extLst>
                <a:ext uri="{FF2B5EF4-FFF2-40B4-BE49-F238E27FC236}">
                  <a16:creationId xmlns:a16="http://schemas.microsoft.com/office/drawing/2014/main" id="{D1FC4403-E15A-4706-B278-9E3AFA09E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163" y="1998663"/>
              <a:ext cx="1181100" cy="2060575"/>
            </a:xfrm>
            <a:custGeom>
              <a:avLst/>
              <a:gdLst>
                <a:gd name="T0" fmla="*/ 20 w 1137"/>
                <a:gd name="T1" fmla="*/ 63 h 1984"/>
                <a:gd name="T2" fmla="*/ 215 w 1137"/>
                <a:gd name="T3" fmla="*/ 53 h 1984"/>
                <a:gd name="T4" fmla="*/ 400 w 1137"/>
                <a:gd name="T5" fmla="*/ 98 h 1984"/>
                <a:gd name="T6" fmla="*/ 735 w 1137"/>
                <a:gd name="T7" fmla="*/ 336 h 1984"/>
                <a:gd name="T8" fmla="*/ 1044 w 1137"/>
                <a:gd name="T9" fmla="*/ 988 h 1984"/>
                <a:gd name="T10" fmla="*/ 897 w 1137"/>
                <a:gd name="T11" fmla="*/ 1554 h 1984"/>
                <a:gd name="T12" fmla="*/ 343 w 1137"/>
                <a:gd name="T13" fmla="*/ 1942 h 1984"/>
                <a:gd name="T14" fmla="*/ 358 w 1137"/>
                <a:gd name="T15" fmla="*/ 1980 h 1984"/>
                <a:gd name="T16" fmla="*/ 953 w 1137"/>
                <a:gd name="T17" fmla="*/ 1587 h 1984"/>
                <a:gd name="T18" fmla="*/ 1107 w 1137"/>
                <a:gd name="T19" fmla="*/ 964 h 1984"/>
                <a:gd name="T20" fmla="*/ 752 w 1137"/>
                <a:gd name="T21" fmla="*/ 266 h 1984"/>
                <a:gd name="T22" fmla="*/ 415 w 1137"/>
                <a:gd name="T23" fmla="*/ 44 h 1984"/>
                <a:gd name="T24" fmla="*/ 215 w 1137"/>
                <a:gd name="T25" fmla="*/ 2 h 1984"/>
                <a:gd name="T26" fmla="*/ 119 w 1137"/>
                <a:gd name="T27" fmla="*/ 7 h 1984"/>
                <a:gd name="T28" fmla="*/ 14 w 1137"/>
                <a:gd name="T29" fmla="*/ 41 h 1984"/>
                <a:gd name="T30" fmla="*/ 20 w 1137"/>
                <a:gd name="T31" fmla="*/ 63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7" h="1984">
                  <a:moveTo>
                    <a:pt x="20" y="63"/>
                  </a:moveTo>
                  <a:cubicBezTo>
                    <a:pt x="80" y="48"/>
                    <a:pt x="154" y="49"/>
                    <a:pt x="215" y="53"/>
                  </a:cubicBezTo>
                  <a:cubicBezTo>
                    <a:pt x="278" y="57"/>
                    <a:pt x="341" y="76"/>
                    <a:pt x="400" y="98"/>
                  </a:cubicBezTo>
                  <a:cubicBezTo>
                    <a:pt x="528" y="148"/>
                    <a:pt x="641" y="238"/>
                    <a:pt x="735" y="336"/>
                  </a:cubicBezTo>
                  <a:cubicBezTo>
                    <a:pt x="900" y="510"/>
                    <a:pt x="1016" y="750"/>
                    <a:pt x="1044" y="988"/>
                  </a:cubicBezTo>
                  <a:cubicBezTo>
                    <a:pt x="1069" y="1190"/>
                    <a:pt x="1016" y="1389"/>
                    <a:pt x="897" y="1554"/>
                  </a:cubicBezTo>
                  <a:cubicBezTo>
                    <a:pt x="757" y="1747"/>
                    <a:pt x="548" y="1839"/>
                    <a:pt x="343" y="1942"/>
                  </a:cubicBezTo>
                  <a:cubicBezTo>
                    <a:pt x="321" y="1953"/>
                    <a:pt x="337" y="1984"/>
                    <a:pt x="358" y="1980"/>
                  </a:cubicBezTo>
                  <a:cubicBezTo>
                    <a:pt x="592" y="1933"/>
                    <a:pt x="812" y="1776"/>
                    <a:pt x="953" y="1587"/>
                  </a:cubicBezTo>
                  <a:cubicBezTo>
                    <a:pt x="1086" y="1410"/>
                    <a:pt x="1137" y="1182"/>
                    <a:pt x="1107" y="964"/>
                  </a:cubicBezTo>
                  <a:cubicBezTo>
                    <a:pt x="1071" y="703"/>
                    <a:pt x="938" y="452"/>
                    <a:pt x="752" y="266"/>
                  </a:cubicBezTo>
                  <a:cubicBezTo>
                    <a:pt x="656" y="170"/>
                    <a:pt x="542" y="93"/>
                    <a:pt x="415" y="44"/>
                  </a:cubicBezTo>
                  <a:cubicBezTo>
                    <a:pt x="351" y="19"/>
                    <a:pt x="283" y="6"/>
                    <a:pt x="215" y="2"/>
                  </a:cubicBezTo>
                  <a:cubicBezTo>
                    <a:pt x="183" y="0"/>
                    <a:pt x="150" y="2"/>
                    <a:pt x="119" y="7"/>
                  </a:cubicBezTo>
                  <a:cubicBezTo>
                    <a:pt x="78" y="13"/>
                    <a:pt x="52" y="27"/>
                    <a:pt x="14" y="41"/>
                  </a:cubicBezTo>
                  <a:cubicBezTo>
                    <a:pt x="0" y="46"/>
                    <a:pt x="6" y="66"/>
                    <a:pt x="20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7" name="chenying0907 9">
              <a:extLst>
                <a:ext uri="{FF2B5EF4-FFF2-40B4-BE49-F238E27FC236}">
                  <a16:creationId xmlns:a16="http://schemas.microsoft.com/office/drawing/2014/main" id="{BD1E900D-9829-4007-8963-BAF23DC86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751" y="4010026"/>
              <a:ext cx="1208088" cy="1095375"/>
            </a:xfrm>
            <a:custGeom>
              <a:avLst/>
              <a:gdLst>
                <a:gd name="T0" fmla="*/ 1056 w 1164"/>
                <a:gd name="T1" fmla="*/ 16 h 1055"/>
                <a:gd name="T2" fmla="*/ 1085 w 1164"/>
                <a:gd name="T3" fmla="*/ 64 h 1055"/>
                <a:gd name="T4" fmla="*/ 1110 w 1164"/>
                <a:gd name="T5" fmla="*/ 176 h 1055"/>
                <a:gd name="T6" fmla="*/ 1081 w 1164"/>
                <a:gd name="T7" fmla="*/ 362 h 1055"/>
                <a:gd name="T8" fmla="*/ 828 w 1164"/>
                <a:gd name="T9" fmla="*/ 714 h 1055"/>
                <a:gd name="T10" fmla="*/ 30 w 1164"/>
                <a:gd name="T11" fmla="*/ 996 h 1055"/>
                <a:gd name="T12" fmla="*/ 30 w 1164"/>
                <a:gd name="T13" fmla="*/ 1042 h 1055"/>
                <a:gd name="T14" fmla="*/ 893 w 1164"/>
                <a:gd name="T15" fmla="*/ 736 h 1055"/>
                <a:gd name="T16" fmla="*/ 1143 w 1164"/>
                <a:gd name="T17" fmla="*/ 346 h 1055"/>
                <a:gd name="T18" fmla="*/ 1154 w 1164"/>
                <a:gd name="T19" fmla="*/ 140 h 1055"/>
                <a:gd name="T20" fmla="*/ 1121 w 1164"/>
                <a:gd name="T21" fmla="*/ 43 h 1055"/>
                <a:gd name="T22" fmla="*/ 1066 w 1164"/>
                <a:gd name="T23" fmla="*/ 4 h 1055"/>
                <a:gd name="T24" fmla="*/ 1056 w 1164"/>
                <a:gd name="T25" fmla="*/ 16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4" h="1055">
                  <a:moveTo>
                    <a:pt x="1056" y="16"/>
                  </a:moveTo>
                  <a:cubicBezTo>
                    <a:pt x="1068" y="25"/>
                    <a:pt x="1078" y="52"/>
                    <a:pt x="1085" y="64"/>
                  </a:cubicBezTo>
                  <a:cubicBezTo>
                    <a:pt x="1104" y="97"/>
                    <a:pt x="1108" y="139"/>
                    <a:pt x="1110" y="176"/>
                  </a:cubicBezTo>
                  <a:cubicBezTo>
                    <a:pt x="1115" y="240"/>
                    <a:pt x="1103" y="302"/>
                    <a:pt x="1081" y="362"/>
                  </a:cubicBezTo>
                  <a:cubicBezTo>
                    <a:pt x="1032" y="501"/>
                    <a:pt x="939" y="620"/>
                    <a:pt x="828" y="714"/>
                  </a:cubicBezTo>
                  <a:cubicBezTo>
                    <a:pt x="609" y="901"/>
                    <a:pt x="312" y="981"/>
                    <a:pt x="30" y="996"/>
                  </a:cubicBezTo>
                  <a:cubicBezTo>
                    <a:pt x="0" y="998"/>
                    <a:pt x="0" y="1041"/>
                    <a:pt x="30" y="1042"/>
                  </a:cubicBezTo>
                  <a:cubicBezTo>
                    <a:pt x="339" y="1055"/>
                    <a:pt x="661" y="941"/>
                    <a:pt x="893" y="736"/>
                  </a:cubicBezTo>
                  <a:cubicBezTo>
                    <a:pt x="1011" y="632"/>
                    <a:pt x="1097" y="496"/>
                    <a:pt x="1143" y="346"/>
                  </a:cubicBezTo>
                  <a:cubicBezTo>
                    <a:pt x="1163" y="279"/>
                    <a:pt x="1164" y="208"/>
                    <a:pt x="1154" y="140"/>
                  </a:cubicBezTo>
                  <a:cubicBezTo>
                    <a:pt x="1150" y="106"/>
                    <a:pt x="1138" y="73"/>
                    <a:pt x="1121" y="43"/>
                  </a:cubicBezTo>
                  <a:cubicBezTo>
                    <a:pt x="1105" y="16"/>
                    <a:pt x="1089" y="17"/>
                    <a:pt x="1066" y="4"/>
                  </a:cubicBezTo>
                  <a:cubicBezTo>
                    <a:pt x="1058" y="0"/>
                    <a:pt x="1049" y="11"/>
                    <a:pt x="105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8" name="chenying0907 10">
              <a:extLst>
                <a:ext uri="{FF2B5EF4-FFF2-40B4-BE49-F238E27FC236}">
                  <a16:creationId xmlns:a16="http://schemas.microsoft.com/office/drawing/2014/main" id="{E44ABC8F-B303-444C-8568-36CFC96BE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4775201"/>
              <a:ext cx="1274763" cy="733425"/>
            </a:xfrm>
            <a:custGeom>
              <a:avLst/>
              <a:gdLst>
                <a:gd name="T0" fmla="*/ 28 w 1229"/>
                <a:gd name="T1" fmla="*/ 8 h 706"/>
                <a:gd name="T2" fmla="*/ 139 w 1229"/>
                <a:gd name="T3" fmla="*/ 371 h 706"/>
                <a:gd name="T4" fmla="*/ 420 w 1229"/>
                <a:gd name="T5" fmla="*/ 595 h 706"/>
                <a:gd name="T6" fmla="*/ 1199 w 1229"/>
                <a:gd name="T7" fmla="*/ 617 h 706"/>
                <a:gd name="T8" fmla="*/ 1186 w 1229"/>
                <a:gd name="T9" fmla="*/ 571 h 706"/>
                <a:gd name="T10" fmla="*/ 469 w 1229"/>
                <a:gd name="T11" fmla="*/ 549 h 706"/>
                <a:gd name="T12" fmla="*/ 191 w 1229"/>
                <a:gd name="T13" fmla="*/ 341 h 706"/>
                <a:gd name="T14" fmla="*/ 105 w 1229"/>
                <a:gd name="T15" fmla="*/ 187 h 706"/>
                <a:gd name="T16" fmla="*/ 43 w 1229"/>
                <a:gd name="T17" fmla="*/ 7 h 706"/>
                <a:gd name="T18" fmla="*/ 28 w 1229"/>
                <a:gd name="T19" fmla="*/ 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9" h="706">
                  <a:moveTo>
                    <a:pt x="28" y="8"/>
                  </a:moveTo>
                  <a:cubicBezTo>
                    <a:pt x="0" y="129"/>
                    <a:pt x="72" y="275"/>
                    <a:pt x="139" y="371"/>
                  </a:cubicBezTo>
                  <a:cubicBezTo>
                    <a:pt x="210" y="470"/>
                    <a:pt x="310" y="545"/>
                    <a:pt x="420" y="595"/>
                  </a:cubicBezTo>
                  <a:cubicBezTo>
                    <a:pt x="664" y="706"/>
                    <a:pt x="948" y="698"/>
                    <a:pt x="1199" y="617"/>
                  </a:cubicBezTo>
                  <a:cubicBezTo>
                    <a:pt x="1229" y="608"/>
                    <a:pt x="1217" y="563"/>
                    <a:pt x="1186" y="571"/>
                  </a:cubicBezTo>
                  <a:cubicBezTo>
                    <a:pt x="954" y="630"/>
                    <a:pt x="695" y="637"/>
                    <a:pt x="469" y="549"/>
                  </a:cubicBezTo>
                  <a:cubicBezTo>
                    <a:pt x="360" y="506"/>
                    <a:pt x="262" y="433"/>
                    <a:pt x="191" y="341"/>
                  </a:cubicBezTo>
                  <a:cubicBezTo>
                    <a:pt x="155" y="294"/>
                    <a:pt x="127" y="241"/>
                    <a:pt x="105" y="187"/>
                  </a:cubicBezTo>
                  <a:cubicBezTo>
                    <a:pt x="81" y="128"/>
                    <a:pt x="72" y="63"/>
                    <a:pt x="43" y="7"/>
                  </a:cubicBezTo>
                  <a:cubicBezTo>
                    <a:pt x="40" y="0"/>
                    <a:pt x="30" y="2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329" name="chenying0907 11">
              <a:extLst>
                <a:ext uri="{FF2B5EF4-FFF2-40B4-BE49-F238E27FC236}">
                  <a16:creationId xmlns:a16="http://schemas.microsoft.com/office/drawing/2014/main" id="{4BD68238-3C91-42EA-A93D-1B5BC8221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951" y="5040313"/>
              <a:ext cx="1285875" cy="706438"/>
            </a:xfrm>
            <a:custGeom>
              <a:avLst/>
              <a:gdLst>
                <a:gd name="T0" fmla="*/ 9 w 1238"/>
                <a:gd name="T1" fmla="*/ 343 h 681"/>
                <a:gd name="T2" fmla="*/ 575 w 1238"/>
                <a:gd name="T3" fmla="*/ 605 h 681"/>
                <a:gd name="T4" fmla="*/ 1222 w 1238"/>
                <a:gd name="T5" fmla="*/ 529 h 681"/>
                <a:gd name="T6" fmla="*/ 1222 w 1238"/>
                <a:gd name="T7" fmla="*/ 485 h 681"/>
                <a:gd name="T8" fmla="*/ 968 w 1238"/>
                <a:gd name="T9" fmla="*/ 314 h 681"/>
                <a:gd name="T10" fmla="*/ 825 w 1238"/>
                <a:gd name="T11" fmla="*/ 32 h 681"/>
                <a:gd name="T12" fmla="*/ 776 w 1238"/>
                <a:gd name="T13" fmla="*/ 46 h 681"/>
                <a:gd name="T14" fmla="*/ 921 w 1238"/>
                <a:gd name="T15" fmla="*/ 340 h 681"/>
                <a:gd name="T16" fmla="*/ 1196 w 1238"/>
                <a:gd name="T17" fmla="*/ 529 h 681"/>
                <a:gd name="T18" fmla="*/ 1196 w 1238"/>
                <a:gd name="T19" fmla="*/ 485 h 681"/>
                <a:gd name="T20" fmla="*/ 23 w 1238"/>
                <a:gd name="T21" fmla="*/ 324 h 681"/>
                <a:gd name="T22" fmla="*/ 9 w 1238"/>
                <a:gd name="T23" fmla="*/ 3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8" h="681">
                  <a:moveTo>
                    <a:pt x="9" y="343"/>
                  </a:moveTo>
                  <a:cubicBezTo>
                    <a:pt x="152" y="493"/>
                    <a:pt x="376" y="569"/>
                    <a:pt x="575" y="605"/>
                  </a:cubicBezTo>
                  <a:cubicBezTo>
                    <a:pt x="792" y="644"/>
                    <a:pt x="1024" y="631"/>
                    <a:pt x="1222" y="529"/>
                  </a:cubicBezTo>
                  <a:cubicBezTo>
                    <a:pt x="1238" y="520"/>
                    <a:pt x="1238" y="494"/>
                    <a:pt x="1222" y="485"/>
                  </a:cubicBezTo>
                  <a:cubicBezTo>
                    <a:pt x="1131" y="437"/>
                    <a:pt x="1041" y="387"/>
                    <a:pt x="968" y="314"/>
                  </a:cubicBezTo>
                  <a:cubicBezTo>
                    <a:pt x="889" y="238"/>
                    <a:pt x="847" y="138"/>
                    <a:pt x="825" y="32"/>
                  </a:cubicBezTo>
                  <a:cubicBezTo>
                    <a:pt x="819" y="0"/>
                    <a:pt x="770" y="14"/>
                    <a:pt x="776" y="46"/>
                  </a:cubicBezTo>
                  <a:cubicBezTo>
                    <a:pt x="799" y="157"/>
                    <a:pt x="844" y="256"/>
                    <a:pt x="921" y="340"/>
                  </a:cubicBezTo>
                  <a:cubicBezTo>
                    <a:pt x="997" y="422"/>
                    <a:pt x="1098" y="479"/>
                    <a:pt x="1196" y="529"/>
                  </a:cubicBezTo>
                  <a:cubicBezTo>
                    <a:pt x="1196" y="514"/>
                    <a:pt x="1196" y="500"/>
                    <a:pt x="1196" y="485"/>
                  </a:cubicBezTo>
                  <a:cubicBezTo>
                    <a:pt x="821" y="681"/>
                    <a:pt x="352" y="551"/>
                    <a:pt x="23" y="324"/>
                  </a:cubicBezTo>
                  <a:cubicBezTo>
                    <a:pt x="12" y="316"/>
                    <a:pt x="0" y="333"/>
                    <a:pt x="9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grpSp>
          <p:nvGrpSpPr>
            <p:cNvPr id="330" name="chenying0907 239">
              <a:extLst>
                <a:ext uri="{FF2B5EF4-FFF2-40B4-BE49-F238E27FC236}">
                  <a16:creationId xmlns:a16="http://schemas.microsoft.com/office/drawing/2014/main" id="{4A842E5A-7B97-4180-84E4-C588D35157AE}"/>
                </a:ext>
              </a:extLst>
            </p:cNvPr>
            <p:cNvGrpSpPr/>
            <p:nvPr/>
          </p:nvGrpSpPr>
          <p:grpSpPr>
            <a:xfrm>
              <a:off x="3517901" y="1225551"/>
              <a:ext cx="5260975" cy="4090987"/>
              <a:chOff x="3517901" y="1225551"/>
              <a:chExt cx="5260975" cy="4090987"/>
            </a:xfrm>
            <a:grpFill/>
          </p:grpSpPr>
          <p:sp>
            <p:nvSpPr>
              <p:cNvPr id="331" name="chenying0907 12">
                <a:extLst>
                  <a:ext uri="{FF2B5EF4-FFF2-40B4-BE49-F238E27FC236}">
                    <a16:creationId xmlns:a16="http://schemas.microsoft.com/office/drawing/2014/main" id="{DAE0F5B7-67F3-4611-8FEC-973302527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5738" y="2135188"/>
                <a:ext cx="109538" cy="38100"/>
              </a:xfrm>
              <a:custGeom>
                <a:avLst/>
                <a:gdLst>
                  <a:gd name="T0" fmla="*/ 6 w 106"/>
                  <a:gd name="T1" fmla="*/ 35 h 37"/>
                  <a:gd name="T2" fmla="*/ 45 w 106"/>
                  <a:gd name="T3" fmla="*/ 33 h 37"/>
                  <a:gd name="T4" fmla="*/ 97 w 106"/>
                  <a:gd name="T5" fmla="*/ 22 h 37"/>
                  <a:gd name="T6" fmla="*/ 97 w 106"/>
                  <a:gd name="T7" fmla="*/ 6 h 37"/>
                  <a:gd name="T8" fmla="*/ 52 w 106"/>
                  <a:gd name="T9" fmla="*/ 6 h 37"/>
                  <a:gd name="T10" fmla="*/ 4 w 106"/>
                  <a:gd name="T11" fmla="*/ 24 h 37"/>
                  <a:gd name="T12" fmla="*/ 6 w 106"/>
                  <a:gd name="T1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37">
                    <a:moveTo>
                      <a:pt x="6" y="35"/>
                    </a:moveTo>
                    <a:cubicBezTo>
                      <a:pt x="20" y="37"/>
                      <a:pt x="32" y="35"/>
                      <a:pt x="45" y="33"/>
                    </a:cubicBezTo>
                    <a:cubicBezTo>
                      <a:pt x="63" y="30"/>
                      <a:pt x="80" y="29"/>
                      <a:pt x="97" y="22"/>
                    </a:cubicBezTo>
                    <a:cubicBezTo>
                      <a:pt x="105" y="19"/>
                      <a:pt x="106" y="9"/>
                      <a:pt x="97" y="6"/>
                    </a:cubicBezTo>
                    <a:cubicBezTo>
                      <a:pt x="81" y="0"/>
                      <a:pt x="68" y="2"/>
                      <a:pt x="52" y="6"/>
                    </a:cubicBezTo>
                    <a:cubicBezTo>
                      <a:pt x="34" y="9"/>
                      <a:pt x="17" y="13"/>
                      <a:pt x="4" y="24"/>
                    </a:cubicBezTo>
                    <a:cubicBezTo>
                      <a:pt x="0" y="27"/>
                      <a:pt x="2" y="34"/>
                      <a:pt x="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2" name="chenying0907 13">
                <a:extLst>
                  <a:ext uri="{FF2B5EF4-FFF2-40B4-BE49-F238E27FC236}">
                    <a16:creationId xmlns:a16="http://schemas.microsoft.com/office/drawing/2014/main" id="{CE081069-0BAC-4861-A571-62A86BC216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8463" y="2144713"/>
                <a:ext cx="92075" cy="34925"/>
              </a:xfrm>
              <a:custGeom>
                <a:avLst/>
                <a:gdLst>
                  <a:gd name="T0" fmla="*/ 4 w 89"/>
                  <a:gd name="T1" fmla="*/ 9 h 35"/>
                  <a:gd name="T2" fmla="*/ 79 w 89"/>
                  <a:gd name="T3" fmla="*/ 34 h 35"/>
                  <a:gd name="T4" fmla="*/ 83 w 89"/>
                  <a:gd name="T5" fmla="*/ 20 h 35"/>
                  <a:gd name="T6" fmla="*/ 7 w 89"/>
                  <a:gd name="T7" fmla="*/ 0 h 35"/>
                  <a:gd name="T8" fmla="*/ 4 w 89"/>
                  <a:gd name="T9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35">
                    <a:moveTo>
                      <a:pt x="4" y="9"/>
                    </a:moveTo>
                    <a:cubicBezTo>
                      <a:pt x="28" y="23"/>
                      <a:pt x="52" y="31"/>
                      <a:pt x="79" y="34"/>
                    </a:cubicBezTo>
                    <a:cubicBezTo>
                      <a:pt x="87" y="35"/>
                      <a:pt x="89" y="24"/>
                      <a:pt x="83" y="20"/>
                    </a:cubicBezTo>
                    <a:cubicBezTo>
                      <a:pt x="59" y="6"/>
                      <a:pt x="34" y="3"/>
                      <a:pt x="7" y="0"/>
                    </a:cubicBezTo>
                    <a:cubicBezTo>
                      <a:pt x="2" y="0"/>
                      <a:pt x="0" y="7"/>
                      <a:pt x="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3" name="chenying0907 14">
                <a:extLst>
                  <a:ext uri="{FF2B5EF4-FFF2-40B4-BE49-F238E27FC236}">
                    <a16:creationId xmlns:a16="http://schemas.microsoft.com/office/drawing/2014/main" id="{070424CF-3008-4535-860C-4DF96628A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8013" y="2225676"/>
                <a:ext cx="107950" cy="61913"/>
              </a:xfrm>
              <a:custGeom>
                <a:avLst/>
                <a:gdLst>
                  <a:gd name="T0" fmla="*/ 6 w 105"/>
                  <a:gd name="T1" fmla="*/ 10 h 59"/>
                  <a:gd name="T2" fmla="*/ 91 w 105"/>
                  <a:gd name="T3" fmla="*/ 55 h 59"/>
                  <a:gd name="T4" fmla="*/ 99 w 105"/>
                  <a:gd name="T5" fmla="*/ 44 h 59"/>
                  <a:gd name="T6" fmla="*/ 9 w 105"/>
                  <a:gd name="T7" fmla="*/ 1 h 59"/>
                  <a:gd name="T8" fmla="*/ 6 w 105"/>
                  <a:gd name="T9" fmla="*/ 1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59">
                    <a:moveTo>
                      <a:pt x="6" y="10"/>
                    </a:moveTo>
                    <a:cubicBezTo>
                      <a:pt x="35" y="21"/>
                      <a:pt x="64" y="39"/>
                      <a:pt x="91" y="55"/>
                    </a:cubicBezTo>
                    <a:cubicBezTo>
                      <a:pt x="97" y="59"/>
                      <a:pt x="105" y="49"/>
                      <a:pt x="99" y="44"/>
                    </a:cubicBezTo>
                    <a:cubicBezTo>
                      <a:pt x="72" y="20"/>
                      <a:pt x="44" y="7"/>
                      <a:pt x="9" y="1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4" name="chenying0907 15">
                <a:extLst>
                  <a:ext uri="{FF2B5EF4-FFF2-40B4-BE49-F238E27FC236}">
                    <a16:creationId xmlns:a16="http://schemas.microsoft.com/office/drawing/2014/main" id="{287B36C3-D560-4063-BA01-937722279A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688" y="2389188"/>
                <a:ext cx="77788" cy="84138"/>
              </a:xfrm>
              <a:custGeom>
                <a:avLst/>
                <a:gdLst>
                  <a:gd name="T0" fmla="*/ 1 w 75"/>
                  <a:gd name="T1" fmla="*/ 1 h 81"/>
                  <a:gd name="T2" fmla="*/ 14 w 75"/>
                  <a:gd name="T3" fmla="*/ 20 h 81"/>
                  <a:gd name="T4" fmla="*/ 31 w 75"/>
                  <a:gd name="T5" fmla="*/ 42 h 81"/>
                  <a:gd name="T6" fmla="*/ 62 w 75"/>
                  <a:gd name="T7" fmla="*/ 77 h 81"/>
                  <a:gd name="T8" fmla="*/ 72 w 75"/>
                  <a:gd name="T9" fmla="*/ 71 h 81"/>
                  <a:gd name="T10" fmla="*/ 45 w 75"/>
                  <a:gd name="T11" fmla="*/ 35 h 81"/>
                  <a:gd name="T12" fmla="*/ 24 w 75"/>
                  <a:gd name="T13" fmla="*/ 16 h 81"/>
                  <a:gd name="T14" fmla="*/ 2 w 75"/>
                  <a:gd name="T15" fmla="*/ 0 h 81"/>
                  <a:gd name="T16" fmla="*/ 1 w 75"/>
                  <a:gd name="T1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1" y="1"/>
                    </a:moveTo>
                    <a:cubicBezTo>
                      <a:pt x="6" y="6"/>
                      <a:pt x="9" y="14"/>
                      <a:pt x="14" y="20"/>
                    </a:cubicBezTo>
                    <a:cubicBezTo>
                      <a:pt x="19" y="27"/>
                      <a:pt x="25" y="35"/>
                      <a:pt x="31" y="42"/>
                    </a:cubicBezTo>
                    <a:cubicBezTo>
                      <a:pt x="41" y="54"/>
                      <a:pt x="51" y="66"/>
                      <a:pt x="62" y="77"/>
                    </a:cubicBezTo>
                    <a:cubicBezTo>
                      <a:pt x="66" y="81"/>
                      <a:pt x="75" y="77"/>
                      <a:pt x="72" y="71"/>
                    </a:cubicBezTo>
                    <a:cubicBezTo>
                      <a:pt x="66" y="57"/>
                      <a:pt x="57" y="46"/>
                      <a:pt x="45" y="35"/>
                    </a:cubicBezTo>
                    <a:cubicBezTo>
                      <a:pt x="38" y="28"/>
                      <a:pt x="31" y="22"/>
                      <a:pt x="24" y="16"/>
                    </a:cubicBezTo>
                    <a:cubicBezTo>
                      <a:pt x="17" y="10"/>
                      <a:pt x="8" y="6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5" name="chenying0907 16">
                <a:extLst>
                  <a:ext uri="{FF2B5EF4-FFF2-40B4-BE49-F238E27FC236}">
                    <a16:creationId xmlns:a16="http://schemas.microsoft.com/office/drawing/2014/main" id="{D85347EE-3E45-4D51-82B4-CB2222083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501" y="2570163"/>
                <a:ext cx="60325" cy="90488"/>
              </a:xfrm>
              <a:custGeom>
                <a:avLst/>
                <a:gdLst>
                  <a:gd name="T0" fmla="*/ 3 w 57"/>
                  <a:gd name="T1" fmla="*/ 10 h 88"/>
                  <a:gd name="T2" fmla="*/ 47 w 57"/>
                  <a:gd name="T3" fmla="*/ 83 h 88"/>
                  <a:gd name="T4" fmla="*/ 55 w 57"/>
                  <a:gd name="T5" fmla="*/ 77 h 88"/>
                  <a:gd name="T6" fmla="*/ 11 w 57"/>
                  <a:gd name="T7" fmla="*/ 5 h 88"/>
                  <a:gd name="T8" fmla="*/ 3 w 57"/>
                  <a:gd name="T9" fmla="*/ 1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88">
                    <a:moveTo>
                      <a:pt x="3" y="10"/>
                    </a:moveTo>
                    <a:cubicBezTo>
                      <a:pt x="17" y="35"/>
                      <a:pt x="27" y="63"/>
                      <a:pt x="47" y="83"/>
                    </a:cubicBezTo>
                    <a:cubicBezTo>
                      <a:pt x="51" y="88"/>
                      <a:pt x="57" y="82"/>
                      <a:pt x="55" y="77"/>
                    </a:cubicBezTo>
                    <a:cubicBezTo>
                      <a:pt x="44" y="51"/>
                      <a:pt x="28" y="27"/>
                      <a:pt x="11" y="5"/>
                    </a:cubicBezTo>
                    <a:cubicBezTo>
                      <a:pt x="8" y="0"/>
                      <a:pt x="0" y="4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6" name="chenying0907 17">
                <a:extLst>
                  <a:ext uri="{FF2B5EF4-FFF2-40B4-BE49-F238E27FC236}">
                    <a16:creationId xmlns:a16="http://schemas.microsoft.com/office/drawing/2014/main" id="{392B96F6-C72C-4163-A69A-B3462E6FD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6" y="2767013"/>
                <a:ext cx="42863" cy="88900"/>
              </a:xfrm>
              <a:custGeom>
                <a:avLst/>
                <a:gdLst>
                  <a:gd name="T0" fmla="*/ 3 w 41"/>
                  <a:gd name="T1" fmla="*/ 7 h 86"/>
                  <a:gd name="T2" fmla="*/ 30 w 41"/>
                  <a:gd name="T3" fmla="*/ 79 h 86"/>
                  <a:gd name="T4" fmla="*/ 40 w 41"/>
                  <a:gd name="T5" fmla="*/ 76 h 86"/>
                  <a:gd name="T6" fmla="*/ 9 w 41"/>
                  <a:gd name="T7" fmla="*/ 4 h 86"/>
                  <a:gd name="T8" fmla="*/ 3 w 41"/>
                  <a:gd name="T9" fmla="*/ 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86">
                    <a:moveTo>
                      <a:pt x="3" y="7"/>
                    </a:moveTo>
                    <a:cubicBezTo>
                      <a:pt x="16" y="29"/>
                      <a:pt x="21" y="56"/>
                      <a:pt x="30" y="79"/>
                    </a:cubicBezTo>
                    <a:cubicBezTo>
                      <a:pt x="32" y="86"/>
                      <a:pt x="41" y="83"/>
                      <a:pt x="40" y="76"/>
                    </a:cubicBezTo>
                    <a:cubicBezTo>
                      <a:pt x="36" y="48"/>
                      <a:pt x="25" y="27"/>
                      <a:pt x="9" y="4"/>
                    </a:cubicBezTo>
                    <a:cubicBezTo>
                      <a:pt x="7" y="0"/>
                      <a:pt x="0" y="3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7" name="chenying0907 18">
                <a:extLst>
                  <a:ext uri="{FF2B5EF4-FFF2-40B4-BE49-F238E27FC236}">
                    <a16:creationId xmlns:a16="http://schemas.microsoft.com/office/drawing/2014/main" id="{16CE5D6D-E490-41AC-940A-42EB9E7F4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0776" y="2992438"/>
                <a:ext cx="26988" cy="107950"/>
              </a:xfrm>
              <a:custGeom>
                <a:avLst/>
                <a:gdLst>
                  <a:gd name="T0" fmla="*/ 2 w 27"/>
                  <a:gd name="T1" fmla="*/ 7 h 104"/>
                  <a:gd name="T2" fmla="*/ 17 w 27"/>
                  <a:gd name="T3" fmla="*/ 100 h 104"/>
                  <a:gd name="T4" fmla="*/ 23 w 27"/>
                  <a:gd name="T5" fmla="*/ 100 h 104"/>
                  <a:gd name="T6" fmla="*/ 9 w 27"/>
                  <a:gd name="T7" fmla="*/ 4 h 104"/>
                  <a:gd name="T8" fmla="*/ 2 w 27"/>
                  <a:gd name="T9" fmla="*/ 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4">
                    <a:moveTo>
                      <a:pt x="2" y="7"/>
                    </a:moveTo>
                    <a:cubicBezTo>
                      <a:pt x="14" y="36"/>
                      <a:pt x="13" y="68"/>
                      <a:pt x="17" y="100"/>
                    </a:cubicBezTo>
                    <a:cubicBezTo>
                      <a:pt x="17" y="104"/>
                      <a:pt x="23" y="104"/>
                      <a:pt x="23" y="100"/>
                    </a:cubicBezTo>
                    <a:cubicBezTo>
                      <a:pt x="27" y="67"/>
                      <a:pt x="24" y="33"/>
                      <a:pt x="9" y="4"/>
                    </a:cubicBezTo>
                    <a:cubicBezTo>
                      <a:pt x="7" y="0"/>
                      <a:pt x="0" y="3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8" name="chenying0907 19">
                <a:extLst>
                  <a:ext uri="{FF2B5EF4-FFF2-40B4-BE49-F238E27FC236}">
                    <a16:creationId xmlns:a16="http://schemas.microsoft.com/office/drawing/2014/main" id="{4C98BD11-6BB9-49EC-B80D-63584D11F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3476" y="3206751"/>
                <a:ext cx="25400" cy="80963"/>
              </a:xfrm>
              <a:custGeom>
                <a:avLst/>
                <a:gdLst>
                  <a:gd name="T0" fmla="*/ 13 w 24"/>
                  <a:gd name="T1" fmla="*/ 2 h 78"/>
                  <a:gd name="T2" fmla="*/ 4 w 24"/>
                  <a:gd name="T3" fmla="*/ 32 h 78"/>
                  <a:gd name="T4" fmla="*/ 2 w 24"/>
                  <a:gd name="T5" fmla="*/ 46 h 78"/>
                  <a:gd name="T6" fmla="*/ 0 w 24"/>
                  <a:gd name="T7" fmla="*/ 66 h 78"/>
                  <a:gd name="T8" fmla="*/ 13 w 24"/>
                  <a:gd name="T9" fmla="*/ 71 h 78"/>
                  <a:gd name="T10" fmla="*/ 23 w 24"/>
                  <a:gd name="T11" fmla="*/ 39 h 78"/>
                  <a:gd name="T12" fmla="*/ 15 w 24"/>
                  <a:gd name="T13" fmla="*/ 2 h 78"/>
                  <a:gd name="T14" fmla="*/ 13 w 24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8">
                    <a:moveTo>
                      <a:pt x="13" y="2"/>
                    </a:moveTo>
                    <a:cubicBezTo>
                      <a:pt x="9" y="12"/>
                      <a:pt x="6" y="21"/>
                      <a:pt x="4" y="32"/>
                    </a:cubicBezTo>
                    <a:cubicBezTo>
                      <a:pt x="3" y="37"/>
                      <a:pt x="2" y="41"/>
                      <a:pt x="2" y="46"/>
                    </a:cubicBezTo>
                    <a:cubicBezTo>
                      <a:pt x="1" y="53"/>
                      <a:pt x="1" y="59"/>
                      <a:pt x="0" y="66"/>
                    </a:cubicBezTo>
                    <a:cubicBezTo>
                      <a:pt x="0" y="72"/>
                      <a:pt x="9" y="78"/>
                      <a:pt x="13" y="71"/>
                    </a:cubicBezTo>
                    <a:cubicBezTo>
                      <a:pt x="18" y="60"/>
                      <a:pt x="21" y="52"/>
                      <a:pt x="23" y="39"/>
                    </a:cubicBezTo>
                    <a:cubicBezTo>
                      <a:pt x="24" y="25"/>
                      <a:pt x="20" y="15"/>
                      <a:pt x="15" y="2"/>
                    </a:cubicBezTo>
                    <a:cubicBezTo>
                      <a:pt x="15" y="0"/>
                      <a:pt x="13" y="1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39" name="chenying0907 20">
                <a:extLst>
                  <a:ext uri="{FF2B5EF4-FFF2-40B4-BE49-F238E27FC236}">
                    <a16:creationId xmlns:a16="http://schemas.microsoft.com/office/drawing/2014/main" id="{AA509282-6D22-4647-A4E2-75CDCAF4D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2513" y="3368676"/>
                <a:ext cx="61913" cy="100013"/>
              </a:xfrm>
              <a:custGeom>
                <a:avLst/>
                <a:gdLst>
                  <a:gd name="T0" fmla="*/ 46 w 61"/>
                  <a:gd name="T1" fmla="*/ 3 h 97"/>
                  <a:gd name="T2" fmla="*/ 6 w 61"/>
                  <a:gd name="T3" fmla="*/ 81 h 97"/>
                  <a:gd name="T4" fmla="*/ 20 w 61"/>
                  <a:gd name="T5" fmla="*/ 91 h 97"/>
                  <a:gd name="T6" fmla="*/ 52 w 61"/>
                  <a:gd name="T7" fmla="*/ 51 h 97"/>
                  <a:gd name="T8" fmla="*/ 53 w 61"/>
                  <a:gd name="T9" fmla="*/ 3 h 97"/>
                  <a:gd name="T10" fmla="*/ 46 w 61"/>
                  <a:gd name="T11" fmla="*/ 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97">
                    <a:moveTo>
                      <a:pt x="46" y="3"/>
                    </a:moveTo>
                    <a:cubicBezTo>
                      <a:pt x="33" y="29"/>
                      <a:pt x="23" y="57"/>
                      <a:pt x="6" y="81"/>
                    </a:cubicBezTo>
                    <a:cubicBezTo>
                      <a:pt x="0" y="89"/>
                      <a:pt x="13" y="97"/>
                      <a:pt x="20" y="91"/>
                    </a:cubicBezTo>
                    <a:cubicBezTo>
                      <a:pt x="34" y="80"/>
                      <a:pt x="45" y="69"/>
                      <a:pt x="52" y="51"/>
                    </a:cubicBezTo>
                    <a:cubicBezTo>
                      <a:pt x="58" y="35"/>
                      <a:pt x="61" y="20"/>
                      <a:pt x="53" y="3"/>
                    </a:cubicBezTo>
                    <a:cubicBezTo>
                      <a:pt x="52" y="0"/>
                      <a:pt x="47" y="1"/>
                      <a:pt x="4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0" name="chenying0907 21">
                <a:extLst>
                  <a:ext uri="{FF2B5EF4-FFF2-40B4-BE49-F238E27FC236}">
                    <a16:creationId xmlns:a16="http://schemas.microsoft.com/office/drawing/2014/main" id="{40F101DE-BED1-4E91-9EFF-2D39FD279A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9801" y="3544888"/>
                <a:ext cx="68263" cy="84138"/>
              </a:xfrm>
              <a:custGeom>
                <a:avLst/>
                <a:gdLst>
                  <a:gd name="T0" fmla="*/ 51 w 66"/>
                  <a:gd name="T1" fmla="*/ 4 h 81"/>
                  <a:gd name="T2" fmla="*/ 24 w 66"/>
                  <a:gd name="T3" fmla="*/ 33 h 81"/>
                  <a:gd name="T4" fmla="*/ 14 w 66"/>
                  <a:gd name="T5" fmla="*/ 46 h 81"/>
                  <a:gd name="T6" fmla="*/ 5 w 66"/>
                  <a:gd name="T7" fmla="*/ 62 h 81"/>
                  <a:gd name="T8" fmla="*/ 18 w 66"/>
                  <a:gd name="T9" fmla="*/ 75 h 81"/>
                  <a:gd name="T10" fmla="*/ 32 w 66"/>
                  <a:gd name="T11" fmla="*/ 65 h 81"/>
                  <a:gd name="T12" fmla="*/ 45 w 66"/>
                  <a:gd name="T13" fmla="*/ 49 h 81"/>
                  <a:gd name="T14" fmla="*/ 63 w 66"/>
                  <a:gd name="T15" fmla="*/ 11 h 81"/>
                  <a:gd name="T16" fmla="*/ 51 w 66"/>
                  <a:gd name="T17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81">
                    <a:moveTo>
                      <a:pt x="51" y="4"/>
                    </a:moveTo>
                    <a:cubicBezTo>
                      <a:pt x="41" y="13"/>
                      <a:pt x="32" y="22"/>
                      <a:pt x="24" y="33"/>
                    </a:cubicBezTo>
                    <a:cubicBezTo>
                      <a:pt x="21" y="37"/>
                      <a:pt x="17" y="41"/>
                      <a:pt x="14" y="46"/>
                    </a:cubicBezTo>
                    <a:cubicBezTo>
                      <a:pt x="10" y="51"/>
                      <a:pt x="9" y="57"/>
                      <a:pt x="5" y="62"/>
                    </a:cubicBezTo>
                    <a:cubicBezTo>
                      <a:pt x="0" y="70"/>
                      <a:pt x="10" y="81"/>
                      <a:pt x="18" y="75"/>
                    </a:cubicBezTo>
                    <a:cubicBezTo>
                      <a:pt x="22" y="72"/>
                      <a:pt x="29" y="69"/>
                      <a:pt x="32" y="65"/>
                    </a:cubicBezTo>
                    <a:cubicBezTo>
                      <a:pt x="37" y="60"/>
                      <a:pt x="41" y="55"/>
                      <a:pt x="45" y="49"/>
                    </a:cubicBezTo>
                    <a:cubicBezTo>
                      <a:pt x="53" y="37"/>
                      <a:pt x="59" y="25"/>
                      <a:pt x="63" y="11"/>
                    </a:cubicBezTo>
                    <a:cubicBezTo>
                      <a:pt x="66" y="4"/>
                      <a:pt x="56" y="0"/>
                      <a:pt x="5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1" name="chenying0907 22">
                <a:extLst>
                  <a:ext uri="{FF2B5EF4-FFF2-40B4-BE49-F238E27FC236}">
                    <a16:creationId xmlns:a16="http://schemas.microsoft.com/office/drawing/2014/main" id="{CCA76ED0-5AEA-40A4-8E64-301A5A3E6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4063" y="3732213"/>
                <a:ext cx="80963" cy="65088"/>
              </a:xfrm>
              <a:custGeom>
                <a:avLst/>
                <a:gdLst>
                  <a:gd name="T0" fmla="*/ 66 w 79"/>
                  <a:gd name="T1" fmla="*/ 3 h 62"/>
                  <a:gd name="T2" fmla="*/ 35 w 79"/>
                  <a:gd name="T3" fmla="*/ 23 h 62"/>
                  <a:gd name="T4" fmla="*/ 6 w 79"/>
                  <a:gd name="T5" fmla="*/ 48 h 62"/>
                  <a:gd name="T6" fmla="*/ 14 w 79"/>
                  <a:gd name="T7" fmla="*/ 58 h 62"/>
                  <a:gd name="T8" fmla="*/ 45 w 79"/>
                  <a:gd name="T9" fmla="*/ 38 h 62"/>
                  <a:gd name="T10" fmla="*/ 73 w 79"/>
                  <a:gd name="T11" fmla="*/ 13 h 62"/>
                  <a:gd name="T12" fmla="*/ 66 w 79"/>
                  <a:gd name="T13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2">
                    <a:moveTo>
                      <a:pt x="66" y="3"/>
                    </a:moveTo>
                    <a:cubicBezTo>
                      <a:pt x="55" y="9"/>
                      <a:pt x="45" y="15"/>
                      <a:pt x="35" y="23"/>
                    </a:cubicBezTo>
                    <a:cubicBezTo>
                      <a:pt x="25" y="31"/>
                      <a:pt x="16" y="39"/>
                      <a:pt x="6" y="48"/>
                    </a:cubicBezTo>
                    <a:cubicBezTo>
                      <a:pt x="0" y="53"/>
                      <a:pt x="8" y="62"/>
                      <a:pt x="14" y="58"/>
                    </a:cubicBezTo>
                    <a:cubicBezTo>
                      <a:pt x="25" y="52"/>
                      <a:pt x="35" y="46"/>
                      <a:pt x="45" y="38"/>
                    </a:cubicBezTo>
                    <a:cubicBezTo>
                      <a:pt x="55" y="30"/>
                      <a:pt x="64" y="21"/>
                      <a:pt x="73" y="13"/>
                    </a:cubicBezTo>
                    <a:cubicBezTo>
                      <a:pt x="79" y="9"/>
                      <a:pt x="72" y="0"/>
                      <a:pt x="6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2" name="chenying0907 23">
                <a:extLst>
                  <a:ext uri="{FF2B5EF4-FFF2-40B4-BE49-F238E27FC236}">
                    <a16:creationId xmlns:a16="http://schemas.microsoft.com/office/drawing/2014/main" id="{1DE212DA-2193-4946-B3B5-077615A1E8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376" y="3932238"/>
                <a:ext cx="93663" cy="30163"/>
              </a:xfrm>
              <a:custGeom>
                <a:avLst/>
                <a:gdLst>
                  <a:gd name="T0" fmla="*/ 82 w 91"/>
                  <a:gd name="T1" fmla="*/ 1 h 30"/>
                  <a:gd name="T2" fmla="*/ 42 w 91"/>
                  <a:gd name="T3" fmla="*/ 5 h 30"/>
                  <a:gd name="T4" fmla="*/ 9 w 91"/>
                  <a:gd name="T5" fmla="*/ 11 h 30"/>
                  <a:gd name="T6" fmla="*/ 9 w 91"/>
                  <a:gd name="T7" fmla="*/ 28 h 30"/>
                  <a:gd name="T8" fmla="*/ 45 w 91"/>
                  <a:gd name="T9" fmla="*/ 27 h 30"/>
                  <a:gd name="T10" fmla="*/ 86 w 91"/>
                  <a:gd name="T11" fmla="*/ 9 h 30"/>
                  <a:gd name="T12" fmla="*/ 82 w 91"/>
                  <a:gd name="T13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0">
                    <a:moveTo>
                      <a:pt x="82" y="1"/>
                    </a:moveTo>
                    <a:cubicBezTo>
                      <a:pt x="69" y="3"/>
                      <a:pt x="55" y="3"/>
                      <a:pt x="42" y="5"/>
                    </a:cubicBezTo>
                    <a:cubicBezTo>
                      <a:pt x="31" y="6"/>
                      <a:pt x="20" y="9"/>
                      <a:pt x="9" y="11"/>
                    </a:cubicBezTo>
                    <a:cubicBezTo>
                      <a:pt x="0" y="13"/>
                      <a:pt x="0" y="27"/>
                      <a:pt x="9" y="28"/>
                    </a:cubicBezTo>
                    <a:cubicBezTo>
                      <a:pt x="22" y="30"/>
                      <a:pt x="32" y="30"/>
                      <a:pt x="45" y="27"/>
                    </a:cubicBezTo>
                    <a:cubicBezTo>
                      <a:pt x="60" y="23"/>
                      <a:pt x="72" y="15"/>
                      <a:pt x="86" y="9"/>
                    </a:cubicBezTo>
                    <a:cubicBezTo>
                      <a:pt x="91" y="7"/>
                      <a:pt x="87" y="0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3" name="chenying0907 24">
                <a:extLst>
                  <a:ext uri="{FF2B5EF4-FFF2-40B4-BE49-F238E27FC236}">
                    <a16:creationId xmlns:a16="http://schemas.microsoft.com/office/drawing/2014/main" id="{2A044DB9-23E4-4CE4-8D22-1571ED3C89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1476" y="3992563"/>
                <a:ext cx="65088" cy="77788"/>
              </a:xfrm>
              <a:custGeom>
                <a:avLst/>
                <a:gdLst>
                  <a:gd name="T0" fmla="*/ 2 w 63"/>
                  <a:gd name="T1" fmla="*/ 6 h 74"/>
                  <a:gd name="T2" fmla="*/ 12 w 63"/>
                  <a:gd name="T3" fmla="*/ 18 h 74"/>
                  <a:gd name="T4" fmla="*/ 24 w 63"/>
                  <a:gd name="T5" fmla="*/ 34 h 74"/>
                  <a:gd name="T6" fmla="*/ 36 w 63"/>
                  <a:gd name="T7" fmla="*/ 51 h 74"/>
                  <a:gd name="T8" fmla="*/ 47 w 63"/>
                  <a:gd name="T9" fmla="*/ 66 h 74"/>
                  <a:gd name="T10" fmla="*/ 61 w 63"/>
                  <a:gd name="T11" fmla="*/ 60 h 74"/>
                  <a:gd name="T12" fmla="*/ 37 w 63"/>
                  <a:gd name="T13" fmla="*/ 16 h 74"/>
                  <a:gd name="T14" fmla="*/ 18 w 63"/>
                  <a:gd name="T15" fmla="*/ 3 h 74"/>
                  <a:gd name="T16" fmla="*/ 3 w 63"/>
                  <a:gd name="T17" fmla="*/ 2 h 74"/>
                  <a:gd name="T18" fmla="*/ 2 w 63"/>
                  <a:gd name="T19" fmla="*/ 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74">
                    <a:moveTo>
                      <a:pt x="2" y="6"/>
                    </a:moveTo>
                    <a:cubicBezTo>
                      <a:pt x="6" y="7"/>
                      <a:pt x="10" y="15"/>
                      <a:pt x="12" y="18"/>
                    </a:cubicBezTo>
                    <a:cubicBezTo>
                      <a:pt x="15" y="24"/>
                      <a:pt x="20" y="29"/>
                      <a:pt x="24" y="34"/>
                    </a:cubicBezTo>
                    <a:cubicBezTo>
                      <a:pt x="29" y="39"/>
                      <a:pt x="32" y="45"/>
                      <a:pt x="36" y="51"/>
                    </a:cubicBezTo>
                    <a:cubicBezTo>
                      <a:pt x="39" y="56"/>
                      <a:pt x="44" y="60"/>
                      <a:pt x="47" y="66"/>
                    </a:cubicBezTo>
                    <a:cubicBezTo>
                      <a:pt x="51" y="74"/>
                      <a:pt x="63" y="68"/>
                      <a:pt x="61" y="60"/>
                    </a:cubicBezTo>
                    <a:cubicBezTo>
                      <a:pt x="57" y="43"/>
                      <a:pt x="50" y="29"/>
                      <a:pt x="37" y="16"/>
                    </a:cubicBezTo>
                    <a:cubicBezTo>
                      <a:pt x="32" y="10"/>
                      <a:pt x="26" y="6"/>
                      <a:pt x="18" y="3"/>
                    </a:cubicBezTo>
                    <a:cubicBezTo>
                      <a:pt x="13" y="0"/>
                      <a:pt x="8" y="1"/>
                      <a:pt x="3" y="2"/>
                    </a:cubicBezTo>
                    <a:cubicBezTo>
                      <a:pt x="0" y="2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4" name="chenying0907 25">
                <a:extLst>
                  <a:ext uri="{FF2B5EF4-FFF2-40B4-BE49-F238E27FC236}">
                    <a16:creationId xmlns:a16="http://schemas.microsoft.com/office/drawing/2014/main" id="{6D69A7AB-51C1-4711-8EB4-3D1E36853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5138" y="4160838"/>
                <a:ext cx="26988" cy="95250"/>
              </a:xfrm>
              <a:custGeom>
                <a:avLst/>
                <a:gdLst>
                  <a:gd name="T0" fmla="*/ 0 w 26"/>
                  <a:gd name="T1" fmla="*/ 8 h 91"/>
                  <a:gd name="T2" fmla="*/ 6 w 26"/>
                  <a:gd name="T3" fmla="*/ 83 h 91"/>
                  <a:gd name="T4" fmla="*/ 22 w 26"/>
                  <a:gd name="T5" fmla="*/ 83 h 91"/>
                  <a:gd name="T6" fmla="*/ 13 w 26"/>
                  <a:gd name="T7" fmla="*/ 5 h 91"/>
                  <a:gd name="T8" fmla="*/ 0 w 26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91">
                    <a:moveTo>
                      <a:pt x="0" y="8"/>
                    </a:moveTo>
                    <a:cubicBezTo>
                      <a:pt x="1" y="33"/>
                      <a:pt x="2" y="59"/>
                      <a:pt x="6" y="83"/>
                    </a:cubicBezTo>
                    <a:cubicBezTo>
                      <a:pt x="8" y="91"/>
                      <a:pt x="20" y="91"/>
                      <a:pt x="22" y="83"/>
                    </a:cubicBezTo>
                    <a:cubicBezTo>
                      <a:pt x="26" y="58"/>
                      <a:pt x="26" y="27"/>
                      <a:pt x="13" y="5"/>
                    </a:cubicBezTo>
                    <a:cubicBezTo>
                      <a:pt x="9" y="0"/>
                      <a:pt x="0" y="2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5" name="chenying0907 26">
                <a:extLst>
                  <a:ext uri="{FF2B5EF4-FFF2-40B4-BE49-F238E27FC236}">
                    <a16:creationId xmlns:a16="http://schemas.microsoft.com/office/drawing/2014/main" id="{64F98BA0-CF60-4418-92A6-686497F75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4338" y="4348163"/>
                <a:ext cx="44450" cy="106363"/>
              </a:xfrm>
              <a:custGeom>
                <a:avLst/>
                <a:gdLst>
                  <a:gd name="T0" fmla="*/ 8 w 43"/>
                  <a:gd name="T1" fmla="*/ 99 h 102"/>
                  <a:gd name="T2" fmla="*/ 32 w 43"/>
                  <a:gd name="T3" fmla="*/ 61 h 102"/>
                  <a:gd name="T4" fmla="*/ 42 w 43"/>
                  <a:gd name="T5" fmla="*/ 9 h 102"/>
                  <a:gd name="T6" fmla="*/ 27 w 43"/>
                  <a:gd name="T7" fmla="*/ 7 h 102"/>
                  <a:gd name="T8" fmla="*/ 13 w 43"/>
                  <a:gd name="T9" fmla="*/ 50 h 102"/>
                  <a:gd name="T10" fmla="*/ 1 w 43"/>
                  <a:gd name="T11" fmla="*/ 95 h 102"/>
                  <a:gd name="T12" fmla="*/ 8 w 43"/>
                  <a:gd name="T13" fmla="*/ 9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02">
                    <a:moveTo>
                      <a:pt x="8" y="99"/>
                    </a:moveTo>
                    <a:cubicBezTo>
                      <a:pt x="19" y="87"/>
                      <a:pt x="26" y="76"/>
                      <a:pt x="32" y="61"/>
                    </a:cubicBezTo>
                    <a:cubicBezTo>
                      <a:pt x="38" y="44"/>
                      <a:pt x="40" y="27"/>
                      <a:pt x="42" y="9"/>
                    </a:cubicBezTo>
                    <a:cubicBezTo>
                      <a:pt x="43" y="0"/>
                      <a:pt x="30" y="0"/>
                      <a:pt x="27" y="7"/>
                    </a:cubicBezTo>
                    <a:cubicBezTo>
                      <a:pt x="21" y="22"/>
                      <a:pt x="16" y="35"/>
                      <a:pt x="13" y="50"/>
                    </a:cubicBezTo>
                    <a:cubicBezTo>
                      <a:pt x="9" y="64"/>
                      <a:pt x="7" y="81"/>
                      <a:pt x="1" y="95"/>
                    </a:cubicBezTo>
                    <a:cubicBezTo>
                      <a:pt x="0" y="99"/>
                      <a:pt x="6" y="102"/>
                      <a:pt x="8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6" name="chenying0907 27">
                <a:extLst>
                  <a:ext uri="{FF2B5EF4-FFF2-40B4-BE49-F238E27FC236}">
                    <a16:creationId xmlns:a16="http://schemas.microsoft.com/office/drawing/2014/main" id="{0965CCAA-1D4F-493A-ADD3-70E8C09C4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526" y="4581526"/>
                <a:ext cx="80963" cy="74613"/>
              </a:xfrm>
              <a:custGeom>
                <a:avLst/>
                <a:gdLst>
                  <a:gd name="T0" fmla="*/ 7 w 78"/>
                  <a:gd name="T1" fmla="*/ 69 h 72"/>
                  <a:gd name="T2" fmla="*/ 45 w 78"/>
                  <a:gd name="T3" fmla="*/ 47 h 72"/>
                  <a:gd name="T4" fmla="*/ 75 w 78"/>
                  <a:gd name="T5" fmla="*/ 11 h 72"/>
                  <a:gd name="T6" fmla="*/ 67 w 78"/>
                  <a:gd name="T7" fmla="*/ 5 h 72"/>
                  <a:gd name="T8" fmla="*/ 37 w 78"/>
                  <a:gd name="T9" fmla="*/ 33 h 72"/>
                  <a:gd name="T10" fmla="*/ 4 w 78"/>
                  <a:gd name="T11" fmla="*/ 63 h 72"/>
                  <a:gd name="T12" fmla="*/ 7 w 78"/>
                  <a:gd name="T13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72">
                    <a:moveTo>
                      <a:pt x="7" y="69"/>
                    </a:moveTo>
                    <a:cubicBezTo>
                      <a:pt x="20" y="62"/>
                      <a:pt x="33" y="56"/>
                      <a:pt x="45" y="47"/>
                    </a:cubicBezTo>
                    <a:cubicBezTo>
                      <a:pt x="57" y="37"/>
                      <a:pt x="68" y="26"/>
                      <a:pt x="75" y="11"/>
                    </a:cubicBezTo>
                    <a:cubicBezTo>
                      <a:pt x="78" y="6"/>
                      <a:pt x="71" y="0"/>
                      <a:pt x="67" y="5"/>
                    </a:cubicBezTo>
                    <a:cubicBezTo>
                      <a:pt x="57" y="15"/>
                      <a:pt x="47" y="24"/>
                      <a:pt x="37" y="33"/>
                    </a:cubicBezTo>
                    <a:cubicBezTo>
                      <a:pt x="26" y="43"/>
                      <a:pt x="15" y="55"/>
                      <a:pt x="4" y="63"/>
                    </a:cubicBezTo>
                    <a:cubicBezTo>
                      <a:pt x="0" y="66"/>
                      <a:pt x="3" y="72"/>
                      <a:pt x="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7" name="chenying0907 28">
                <a:extLst>
                  <a:ext uri="{FF2B5EF4-FFF2-40B4-BE49-F238E27FC236}">
                    <a16:creationId xmlns:a16="http://schemas.microsoft.com/office/drawing/2014/main" id="{4F3A729F-5EF2-40A8-8EBF-5E63528A43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4762501"/>
                <a:ext cx="120650" cy="58738"/>
              </a:xfrm>
              <a:custGeom>
                <a:avLst/>
                <a:gdLst>
                  <a:gd name="T0" fmla="*/ 6 w 117"/>
                  <a:gd name="T1" fmla="*/ 56 h 56"/>
                  <a:gd name="T2" fmla="*/ 111 w 117"/>
                  <a:gd name="T3" fmla="*/ 13 h 56"/>
                  <a:gd name="T4" fmla="*/ 105 w 117"/>
                  <a:gd name="T5" fmla="*/ 2 h 56"/>
                  <a:gd name="T6" fmla="*/ 5 w 117"/>
                  <a:gd name="T7" fmla="*/ 48 h 56"/>
                  <a:gd name="T8" fmla="*/ 6 w 117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56">
                    <a:moveTo>
                      <a:pt x="6" y="56"/>
                    </a:moveTo>
                    <a:cubicBezTo>
                      <a:pt x="44" y="51"/>
                      <a:pt x="81" y="37"/>
                      <a:pt x="111" y="13"/>
                    </a:cubicBezTo>
                    <a:cubicBezTo>
                      <a:pt x="117" y="9"/>
                      <a:pt x="111" y="0"/>
                      <a:pt x="105" y="2"/>
                    </a:cubicBezTo>
                    <a:cubicBezTo>
                      <a:pt x="70" y="12"/>
                      <a:pt x="40" y="36"/>
                      <a:pt x="5" y="48"/>
                    </a:cubicBezTo>
                    <a:cubicBezTo>
                      <a:pt x="0" y="49"/>
                      <a:pt x="1" y="56"/>
                      <a:pt x="6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8" name="chenying0907 29">
                <a:extLst>
                  <a:ext uri="{FF2B5EF4-FFF2-40B4-BE49-F238E27FC236}">
                    <a16:creationId xmlns:a16="http://schemas.microsoft.com/office/drawing/2014/main" id="{46A95E90-28D9-4620-AFAE-C5DF05B642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4263" y="4868863"/>
                <a:ext cx="123825" cy="47625"/>
              </a:xfrm>
              <a:custGeom>
                <a:avLst/>
                <a:gdLst>
                  <a:gd name="T0" fmla="*/ 4 w 120"/>
                  <a:gd name="T1" fmla="*/ 46 h 46"/>
                  <a:gd name="T2" fmla="*/ 117 w 120"/>
                  <a:gd name="T3" fmla="*/ 10 h 46"/>
                  <a:gd name="T4" fmla="*/ 112 w 120"/>
                  <a:gd name="T5" fmla="*/ 2 h 46"/>
                  <a:gd name="T6" fmla="*/ 3 w 120"/>
                  <a:gd name="T7" fmla="*/ 39 h 46"/>
                  <a:gd name="T8" fmla="*/ 4 w 120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46">
                    <a:moveTo>
                      <a:pt x="4" y="46"/>
                    </a:moveTo>
                    <a:cubicBezTo>
                      <a:pt x="43" y="44"/>
                      <a:pt x="86" y="36"/>
                      <a:pt x="117" y="10"/>
                    </a:cubicBezTo>
                    <a:cubicBezTo>
                      <a:pt x="120" y="7"/>
                      <a:pt x="116" y="0"/>
                      <a:pt x="112" y="2"/>
                    </a:cubicBezTo>
                    <a:cubicBezTo>
                      <a:pt x="75" y="14"/>
                      <a:pt x="40" y="27"/>
                      <a:pt x="3" y="39"/>
                    </a:cubicBezTo>
                    <a:cubicBezTo>
                      <a:pt x="0" y="40"/>
                      <a:pt x="0" y="46"/>
                      <a:pt x="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49" name="chenying0907 30">
                <a:extLst>
                  <a:ext uri="{FF2B5EF4-FFF2-40B4-BE49-F238E27FC236}">
                    <a16:creationId xmlns:a16="http://schemas.microsoft.com/office/drawing/2014/main" id="{021F409A-1167-47E3-8BC9-3134ABA81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2963" y="4932363"/>
                <a:ext cx="153988" cy="38100"/>
              </a:xfrm>
              <a:custGeom>
                <a:avLst/>
                <a:gdLst>
                  <a:gd name="T0" fmla="*/ 6 w 148"/>
                  <a:gd name="T1" fmla="*/ 36 h 37"/>
                  <a:gd name="T2" fmla="*/ 137 w 148"/>
                  <a:gd name="T3" fmla="*/ 20 h 37"/>
                  <a:gd name="T4" fmla="*/ 133 w 148"/>
                  <a:gd name="T5" fmla="*/ 3 h 37"/>
                  <a:gd name="T6" fmla="*/ 3 w 148"/>
                  <a:gd name="T7" fmla="*/ 31 h 37"/>
                  <a:gd name="T8" fmla="*/ 6 w 148"/>
                  <a:gd name="T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37">
                    <a:moveTo>
                      <a:pt x="6" y="36"/>
                    </a:moveTo>
                    <a:cubicBezTo>
                      <a:pt x="51" y="28"/>
                      <a:pt x="94" y="36"/>
                      <a:pt x="137" y="20"/>
                    </a:cubicBezTo>
                    <a:cubicBezTo>
                      <a:pt x="148" y="16"/>
                      <a:pt x="144" y="0"/>
                      <a:pt x="133" y="3"/>
                    </a:cubicBezTo>
                    <a:cubicBezTo>
                      <a:pt x="88" y="13"/>
                      <a:pt x="46" y="13"/>
                      <a:pt x="3" y="31"/>
                    </a:cubicBezTo>
                    <a:cubicBezTo>
                      <a:pt x="0" y="32"/>
                      <a:pt x="2" y="37"/>
                      <a:pt x="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0" name="chenying0907 31">
                <a:extLst>
                  <a:ext uri="{FF2B5EF4-FFF2-40B4-BE49-F238E27FC236}">
                    <a16:creationId xmlns:a16="http://schemas.microsoft.com/office/drawing/2014/main" id="{39137AB4-73A2-458C-80BD-5E692BE681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4945063"/>
                <a:ext cx="88900" cy="22225"/>
              </a:xfrm>
              <a:custGeom>
                <a:avLst/>
                <a:gdLst>
                  <a:gd name="T0" fmla="*/ 4 w 86"/>
                  <a:gd name="T1" fmla="*/ 18 h 22"/>
                  <a:gd name="T2" fmla="*/ 80 w 86"/>
                  <a:gd name="T3" fmla="*/ 10 h 22"/>
                  <a:gd name="T4" fmla="*/ 77 w 86"/>
                  <a:gd name="T5" fmla="*/ 1 h 22"/>
                  <a:gd name="T6" fmla="*/ 4 w 86"/>
                  <a:gd name="T7" fmla="*/ 8 h 22"/>
                  <a:gd name="T8" fmla="*/ 4 w 86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22">
                    <a:moveTo>
                      <a:pt x="4" y="18"/>
                    </a:moveTo>
                    <a:cubicBezTo>
                      <a:pt x="30" y="22"/>
                      <a:pt x="56" y="21"/>
                      <a:pt x="80" y="10"/>
                    </a:cubicBezTo>
                    <a:cubicBezTo>
                      <a:pt x="86" y="8"/>
                      <a:pt x="82" y="0"/>
                      <a:pt x="77" y="1"/>
                    </a:cubicBezTo>
                    <a:cubicBezTo>
                      <a:pt x="53" y="5"/>
                      <a:pt x="28" y="5"/>
                      <a:pt x="4" y="8"/>
                    </a:cubicBezTo>
                    <a:cubicBezTo>
                      <a:pt x="0" y="9"/>
                      <a:pt x="0" y="17"/>
                      <a:pt x="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1" name="chenying0907 32">
                <a:extLst>
                  <a:ext uri="{FF2B5EF4-FFF2-40B4-BE49-F238E27FC236}">
                    <a16:creationId xmlns:a16="http://schemas.microsoft.com/office/drawing/2014/main" id="{2DD28590-542C-4ECE-B5BA-5CCFC43590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8463" y="4924426"/>
                <a:ext cx="80963" cy="31750"/>
              </a:xfrm>
              <a:custGeom>
                <a:avLst/>
                <a:gdLst>
                  <a:gd name="T0" fmla="*/ 6 w 79"/>
                  <a:gd name="T1" fmla="*/ 17 h 31"/>
                  <a:gd name="T2" fmla="*/ 37 w 79"/>
                  <a:gd name="T3" fmla="*/ 24 h 31"/>
                  <a:gd name="T4" fmla="*/ 72 w 79"/>
                  <a:gd name="T5" fmla="*/ 31 h 31"/>
                  <a:gd name="T6" fmla="*/ 75 w 79"/>
                  <a:gd name="T7" fmla="*/ 21 h 31"/>
                  <a:gd name="T8" fmla="*/ 6 w 79"/>
                  <a:gd name="T9" fmla="*/ 6 h 31"/>
                  <a:gd name="T10" fmla="*/ 6 w 79"/>
                  <a:gd name="T11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31">
                    <a:moveTo>
                      <a:pt x="6" y="17"/>
                    </a:moveTo>
                    <a:cubicBezTo>
                      <a:pt x="16" y="20"/>
                      <a:pt x="27" y="22"/>
                      <a:pt x="37" y="24"/>
                    </a:cubicBezTo>
                    <a:cubicBezTo>
                      <a:pt x="49" y="27"/>
                      <a:pt x="60" y="31"/>
                      <a:pt x="72" y="31"/>
                    </a:cubicBezTo>
                    <a:cubicBezTo>
                      <a:pt x="78" y="31"/>
                      <a:pt x="79" y="24"/>
                      <a:pt x="75" y="21"/>
                    </a:cubicBezTo>
                    <a:cubicBezTo>
                      <a:pt x="56" y="8"/>
                      <a:pt x="28" y="0"/>
                      <a:pt x="6" y="6"/>
                    </a:cubicBezTo>
                    <a:cubicBezTo>
                      <a:pt x="0" y="8"/>
                      <a:pt x="1" y="15"/>
                      <a:pt x="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2" name="chenying0907 33">
                <a:extLst>
                  <a:ext uri="{FF2B5EF4-FFF2-40B4-BE49-F238E27FC236}">
                    <a16:creationId xmlns:a16="http://schemas.microsoft.com/office/drawing/2014/main" id="{02CD8CBF-AD2B-47A5-8C0F-DC1698A52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1" y="4949826"/>
                <a:ext cx="68263" cy="61913"/>
              </a:xfrm>
              <a:custGeom>
                <a:avLst/>
                <a:gdLst>
                  <a:gd name="T0" fmla="*/ 11 w 67"/>
                  <a:gd name="T1" fmla="*/ 56 h 59"/>
                  <a:gd name="T2" fmla="*/ 39 w 67"/>
                  <a:gd name="T3" fmla="*/ 37 h 59"/>
                  <a:gd name="T4" fmla="*/ 63 w 67"/>
                  <a:gd name="T5" fmla="*/ 12 h 59"/>
                  <a:gd name="T6" fmla="*/ 55 w 67"/>
                  <a:gd name="T7" fmla="*/ 4 h 59"/>
                  <a:gd name="T8" fmla="*/ 31 w 67"/>
                  <a:gd name="T9" fmla="*/ 25 h 59"/>
                  <a:gd name="T10" fmla="*/ 4 w 67"/>
                  <a:gd name="T11" fmla="*/ 48 h 59"/>
                  <a:gd name="T12" fmla="*/ 11 w 67"/>
                  <a:gd name="T13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9">
                    <a:moveTo>
                      <a:pt x="11" y="56"/>
                    </a:moveTo>
                    <a:cubicBezTo>
                      <a:pt x="21" y="50"/>
                      <a:pt x="30" y="44"/>
                      <a:pt x="39" y="37"/>
                    </a:cubicBezTo>
                    <a:cubicBezTo>
                      <a:pt x="48" y="29"/>
                      <a:pt x="55" y="21"/>
                      <a:pt x="63" y="12"/>
                    </a:cubicBezTo>
                    <a:cubicBezTo>
                      <a:pt x="67" y="7"/>
                      <a:pt x="60" y="0"/>
                      <a:pt x="55" y="4"/>
                    </a:cubicBezTo>
                    <a:cubicBezTo>
                      <a:pt x="47" y="11"/>
                      <a:pt x="39" y="17"/>
                      <a:pt x="31" y="25"/>
                    </a:cubicBezTo>
                    <a:cubicBezTo>
                      <a:pt x="22" y="33"/>
                      <a:pt x="14" y="41"/>
                      <a:pt x="4" y="48"/>
                    </a:cubicBezTo>
                    <a:cubicBezTo>
                      <a:pt x="0" y="52"/>
                      <a:pt x="6" y="59"/>
                      <a:pt x="1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3" name="chenying0907 34">
                <a:extLst>
                  <a:ext uri="{FF2B5EF4-FFF2-40B4-BE49-F238E27FC236}">
                    <a16:creationId xmlns:a16="http://schemas.microsoft.com/office/drawing/2014/main" id="{19573339-A0BB-4187-8F1F-ADB36C0D4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5078413"/>
                <a:ext cx="80963" cy="49213"/>
              </a:xfrm>
              <a:custGeom>
                <a:avLst/>
                <a:gdLst>
                  <a:gd name="T0" fmla="*/ 5 w 78"/>
                  <a:gd name="T1" fmla="*/ 46 h 46"/>
                  <a:gd name="T2" fmla="*/ 41 w 78"/>
                  <a:gd name="T3" fmla="*/ 34 h 46"/>
                  <a:gd name="T4" fmla="*/ 73 w 78"/>
                  <a:gd name="T5" fmla="*/ 11 h 46"/>
                  <a:gd name="T6" fmla="*/ 67 w 78"/>
                  <a:gd name="T7" fmla="*/ 2 h 46"/>
                  <a:gd name="T8" fmla="*/ 33 w 78"/>
                  <a:gd name="T9" fmla="*/ 21 h 46"/>
                  <a:gd name="T10" fmla="*/ 3 w 78"/>
                  <a:gd name="T11" fmla="*/ 41 h 46"/>
                  <a:gd name="T12" fmla="*/ 5 w 78"/>
                  <a:gd name="T13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46">
                    <a:moveTo>
                      <a:pt x="5" y="46"/>
                    </a:moveTo>
                    <a:cubicBezTo>
                      <a:pt x="17" y="42"/>
                      <a:pt x="29" y="41"/>
                      <a:pt x="41" y="34"/>
                    </a:cubicBezTo>
                    <a:cubicBezTo>
                      <a:pt x="53" y="28"/>
                      <a:pt x="63" y="20"/>
                      <a:pt x="73" y="11"/>
                    </a:cubicBezTo>
                    <a:cubicBezTo>
                      <a:pt x="78" y="6"/>
                      <a:pt x="72" y="0"/>
                      <a:pt x="67" y="2"/>
                    </a:cubicBezTo>
                    <a:cubicBezTo>
                      <a:pt x="55" y="8"/>
                      <a:pt x="44" y="14"/>
                      <a:pt x="33" y="21"/>
                    </a:cubicBezTo>
                    <a:cubicBezTo>
                      <a:pt x="23" y="28"/>
                      <a:pt x="14" y="37"/>
                      <a:pt x="3" y="41"/>
                    </a:cubicBezTo>
                    <a:cubicBezTo>
                      <a:pt x="0" y="42"/>
                      <a:pt x="2" y="46"/>
                      <a:pt x="5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4" name="chenying0907 35">
                <a:extLst>
                  <a:ext uri="{FF2B5EF4-FFF2-40B4-BE49-F238E27FC236}">
                    <a16:creationId xmlns:a16="http://schemas.microsoft.com/office/drawing/2014/main" id="{F579E6F3-823A-4883-8E0C-E655752B6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5192713"/>
                <a:ext cx="114300" cy="50800"/>
              </a:xfrm>
              <a:custGeom>
                <a:avLst/>
                <a:gdLst>
                  <a:gd name="T0" fmla="*/ 10 w 110"/>
                  <a:gd name="T1" fmla="*/ 48 h 50"/>
                  <a:gd name="T2" fmla="*/ 105 w 110"/>
                  <a:gd name="T3" fmla="*/ 11 h 50"/>
                  <a:gd name="T4" fmla="*/ 102 w 110"/>
                  <a:gd name="T5" fmla="*/ 2 h 50"/>
                  <a:gd name="T6" fmla="*/ 7 w 110"/>
                  <a:gd name="T7" fmla="*/ 37 h 50"/>
                  <a:gd name="T8" fmla="*/ 10 w 110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0">
                    <a:moveTo>
                      <a:pt x="10" y="48"/>
                    </a:moveTo>
                    <a:cubicBezTo>
                      <a:pt x="45" y="42"/>
                      <a:pt x="75" y="29"/>
                      <a:pt x="105" y="11"/>
                    </a:cubicBezTo>
                    <a:cubicBezTo>
                      <a:pt x="110" y="8"/>
                      <a:pt x="107" y="0"/>
                      <a:pt x="102" y="2"/>
                    </a:cubicBezTo>
                    <a:cubicBezTo>
                      <a:pt x="71" y="15"/>
                      <a:pt x="40" y="30"/>
                      <a:pt x="7" y="37"/>
                    </a:cubicBezTo>
                    <a:cubicBezTo>
                      <a:pt x="0" y="39"/>
                      <a:pt x="3" y="50"/>
                      <a:pt x="1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5" name="chenying0907 36">
                <a:extLst>
                  <a:ext uri="{FF2B5EF4-FFF2-40B4-BE49-F238E27FC236}">
                    <a16:creationId xmlns:a16="http://schemas.microsoft.com/office/drawing/2014/main" id="{8B1F6509-234A-4829-ACA5-4EBD3C4D4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9313" y="5272088"/>
                <a:ext cx="131763" cy="36513"/>
              </a:xfrm>
              <a:custGeom>
                <a:avLst/>
                <a:gdLst>
                  <a:gd name="T0" fmla="*/ 7 w 128"/>
                  <a:gd name="T1" fmla="*/ 30 h 35"/>
                  <a:gd name="T2" fmla="*/ 120 w 128"/>
                  <a:gd name="T3" fmla="*/ 16 h 35"/>
                  <a:gd name="T4" fmla="*/ 114 w 128"/>
                  <a:gd name="T5" fmla="*/ 2 h 35"/>
                  <a:gd name="T6" fmla="*/ 7 w 128"/>
                  <a:gd name="T7" fmla="*/ 18 h 35"/>
                  <a:gd name="T8" fmla="*/ 7 w 128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35">
                    <a:moveTo>
                      <a:pt x="7" y="30"/>
                    </a:moveTo>
                    <a:cubicBezTo>
                      <a:pt x="47" y="33"/>
                      <a:pt x="84" y="35"/>
                      <a:pt x="120" y="16"/>
                    </a:cubicBezTo>
                    <a:cubicBezTo>
                      <a:pt x="128" y="11"/>
                      <a:pt x="122" y="0"/>
                      <a:pt x="114" y="2"/>
                    </a:cubicBezTo>
                    <a:cubicBezTo>
                      <a:pt x="79" y="10"/>
                      <a:pt x="43" y="15"/>
                      <a:pt x="7" y="18"/>
                    </a:cubicBezTo>
                    <a:cubicBezTo>
                      <a:pt x="0" y="18"/>
                      <a:pt x="0" y="29"/>
                      <a:pt x="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6" name="chenying0907 37">
                <a:extLst>
                  <a:ext uri="{FF2B5EF4-FFF2-40B4-BE49-F238E27FC236}">
                    <a16:creationId xmlns:a16="http://schemas.microsoft.com/office/drawing/2014/main" id="{90D49BFF-7F86-4883-815C-24FC12F55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5281613"/>
                <a:ext cx="104775" cy="34925"/>
              </a:xfrm>
              <a:custGeom>
                <a:avLst/>
                <a:gdLst>
                  <a:gd name="T0" fmla="*/ 3 w 101"/>
                  <a:gd name="T1" fmla="*/ 11 h 33"/>
                  <a:gd name="T2" fmla="*/ 94 w 101"/>
                  <a:gd name="T3" fmla="*/ 29 h 33"/>
                  <a:gd name="T4" fmla="*/ 94 w 101"/>
                  <a:gd name="T5" fmla="*/ 15 h 33"/>
                  <a:gd name="T6" fmla="*/ 6 w 101"/>
                  <a:gd name="T7" fmla="*/ 3 h 33"/>
                  <a:gd name="T8" fmla="*/ 3 w 101"/>
                  <a:gd name="T9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33">
                    <a:moveTo>
                      <a:pt x="3" y="11"/>
                    </a:moveTo>
                    <a:cubicBezTo>
                      <a:pt x="29" y="28"/>
                      <a:pt x="65" y="33"/>
                      <a:pt x="94" y="29"/>
                    </a:cubicBezTo>
                    <a:cubicBezTo>
                      <a:pt x="101" y="28"/>
                      <a:pt x="101" y="16"/>
                      <a:pt x="94" y="15"/>
                    </a:cubicBezTo>
                    <a:cubicBezTo>
                      <a:pt x="66" y="10"/>
                      <a:pt x="34" y="0"/>
                      <a:pt x="6" y="3"/>
                    </a:cubicBezTo>
                    <a:cubicBezTo>
                      <a:pt x="1" y="3"/>
                      <a:pt x="0" y="9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7" name="chenying0907 38">
                <a:extLst>
                  <a:ext uri="{FF2B5EF4-FFF2-40B4-BE49-F238E27FC236}">
                    <a16:creationId xmlns:a16="http://schemas.microsoft.com/office/drawing/2014/main" id="{9FB88D8D-70FD-42DD-B324-223F54DE1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563" y="5238751"/>
                <a:ext cx="103188" cy="33338"/>
              </a:xfrm>
              <a:custGeom>
                <a:avLst/>
                <a:gdLst>
                  <a:gd name="T0" fmla="*/ 5 w 100"/>
                  <a:gd name="T1" fmla="*/ 9 h 32"/>
                  <a:gd name="T2" fmla="*/ 92 w 100"/>
                  <a:gd name="T3" fmla="*/ 31 h 32"/>
                  <a:gd name="T4" fmla="*/ 94 w 100"/>
                  <a:gd name="T5" fmla="*/ 22 h 32"/>
                  <a:gd name="T6" fmla="*/ 7 w 100"/>
                  <a:gd name="T7" fmla="*/ 1 h 32"/>
                  <a:gd name="T8" fmla="*/ 5 w 100"/>
                  <a:gd name="T9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2">
                    <a:moveTo>
                      <a:pt x="5" y="9"/>
                    </a:moveTo>
                    <a:cubicBezTo>
                      <a:pt x="34" y="18"/>
                      <a:pt x="62" y="26"/>
                      <a:pt x="92" y="31"/>
                    </a:cubicBezTo>
                    <a:cubicBezTo>
                      <a:pt x="98" y="32"/>
                      <a:pt x="100" y="24"/>
                      <a:pt x="94" y="22"/>
                    </a:cubicBezTo>
                    <a:cubicBezTo>
                      <a:pt x="66" y="13"/>
                      <a:pt x="37" y="6"/>
                      <a:pt x="7" y="1"/>
                    </a:cubicBezTo>
                    <a:cubicBezTo>
                      <a:pt x="2" y="0"/>
                      <a:pt x="0" y="7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8" name="chenying0907 39">
                <a:extLst>
                  <a:ext uri="{FF2B5EF4-FFF2-40B4-BE49-F238E27FC236}">
                    <a16:creationId xmlns:a16="http://schemas.microsoft.com/office/drawing/2014/main" id="{9ED523F7-84E5-481A-A81D-DEFB268B0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5132388"/>
                <a:ext cx="85725" cy="60325"/>
              </a:xfrm>
              <a:custGeom>
                <a:avLst/>
                <a:gdLst>
                  <a:gd name="T0" fmla="*/ 2 w 82"/>
                  <a:gd name="T1" fmla="*/ 8 h 58"/>
                  <a:gd name="T2" fmla="*/ 71 w 82"/>
                  <a:gd name="T3" fmla="*/ 57 h 58"/>
                  <a:gd name="T4" fmla="*/ 74 w 82"/>
                  <a:gd name="T5" fmla="*/ 44 h 58"/>
                  <a:gd name="T6" fmla="*/ 11 w 82"/>
                  <a:gd name="T7" fmla="*/ 3 h 58"/>
                  <a:gd name="T8" fmla="*/ 2 w 82"/>
                  <a:gd name="T9" fmla="*/ 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58">
                    <a:moveTo>
                      <a:pt x="2" y="8"/>
                    </a:moveTo>
                    <a:cubicBezTo>
                      <a:pt x="14" y="38"/>
                      <a:pt x="41" y="52"/>
                      <a:pt x="71" y="57"/>
                    </a:cubicBezTo>
                    <a:cubicBezTo>
                      <a:pt x="79" y="58"/>
                      <a:pt x="82" y="47"/>
                      <a:pt x="74" y="44"/>
                    </a:cubicBezTo>
                    <a:cubicBezTo>
                      <a:pt x="51" y="35"/>
                      <a:pt x="30" y="19"/>
                      <a:pt x="11" y="3"/>
                    </a:cubicBezTo>
                    <a:cubicBezTo>
                      <a:pt x="8" y="0"/>
                      <a:pt x="0" y="3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59" name="chenying0907 40">
                <a:extLst>
                  <a:ext uri="{FF2B5EF4-FFF2-40B4-BE49-F238E27FC236}">
                    <a16:creationId xmlns:a16="http://schemas.microsoft.com/office/drawing/2014/main" id="{1068109E-94D5-4E61-AF89-5EE3B92B86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7313" y="4940301"/>
                <a:ext cx="87313" cy="103188"/>
              </a:xfrm>
              <a:custGeom>
                <a:avLst/>
                <a:gdLst>
                  <a:gd name="T0" fmla="*/ 4 w 83"/>
                  <a:gd name="T1" fmla="*/ 13 h 98"/>
                  <a:gd name="T2" fmla="*/ 72 w 83"/>
                  <a:gd name="T3" fmla="*/ 94 h 98"/>
                  <a:gd name="T4" fmla="*/ 80 w 83"/>
                  <a:gd name="T5" fmla="*/ 87 h 98"/>
                  <a:gd name="T6" fmla="*/ 13 w 83"/>
                  <a:gd name="T7" fmla="*/ 4 h 98"/>
                  <a:gd name="T8" fmla="*/ 4 w 83"/>
                  <a:gd name="T9" fmla="*/ 1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98">
                    <a:moveTo>
                      <a:pt x="4" y="13"/>
                    </a:moveTo>
                    <a:cubicBezTo>
                      <a:pt x="23" y="41"/>
                      <a:pt x="44" y="74"/>
                      <a:pt x="72" y="94"/>
                    </a:cubicBezTo>
                    <a:cubicBezTo>
                      <a:pt x="76" y="98"/>
                      <a:pt x="83" y="91"/>
                      <a:pt x="80" y="87"/>
                    </a:cubicBezTo>
                    <a:cubicBezTo>
                      <a:pt x="61" y="58"/>
                      <a:pt x="41" y="25"/>
                      <a:pt x="13" y="4"/>
                    </a:cubicBezTo>
                    <a:cubicBezTo>
                      <a:pt x="8" y="0"/>
                      <a:pt x="0" y="8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0" name="chenying0907 41">
                <a:extLst>
                  <a:ext uri="{FF2B5EF4-FFF2-40B4-BE49-F238E27FC236}">
                    <a16:creationId xmlns:a16="http://schemas.microsoft.com/office/drawing/2014/main" id="{3E1A0FC9-F75D-456A-A55F-ED6F64CC95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338" y="4803776"/>
                <a:ext cx="50800" cy="74613"/>
              </a:xfrm>
              <a:custGeom>
                <a:avLst/>
                <a:gdLst>
                  <a:gd name="T0" fmla="*/ 2 w 49"/>
                  <a:gd name="T1" fmla="*/ 6 h 71"/>
                  <a:gd name="T2" fmla="*/ 15 w 49"/>
                  <a:gd name="T3" fmla="*/ 35 h 71"/>
                  <a:gd name="T4" fmla="*/ 35 w 49"/>
                  <a:gd name="T5" fmla="*/ 65 h 71"/>
                  <a:gd name="T6" fmla="*/ 45 w 49"/>
                  <a:gd name="T7" fmla="*/ 59 h 71"/>
                  <a:gd name="T8" fmla="*/ 26 w 49"/>
                  <a:gd name="T9" fmla="*/ 28 h 71"/>
                  <a:gd name="T10" fmla="*/ 5 w 49"/>
                  <a:gd name="T11" fmla="*/ 3 h 71"/>
                  <a:gd name="T12" fmla="*/ 2 w 49"/>
                  <a:gd name="T13" fmla="*/ 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1">
                    <a:moveTo>
                      <a:pt x="2" y="6"/>
                    </a:moveTo>
                    <a:cubicBezTo>
                      <a:pt x="6" y="15"/>
                      <a:pt x="10" y="25"/>
                      <a:pt x="15" y="35"/>
                    </a:cubicBezTo>
                    <a:cubicBezTo>
                      <a:pt x="21" y="46"/>
                      <a:pt x="27" y="55"/>
                      <a:pt x="35" y="65"/>
                    </a:cubicBezTo>
                    <a:cubicBezTo>
                      <a:pt x="39" y="71"/>
                      <a:pt x="49" y="66"/>
                      <a:pt x="45" y="59"/>
                    </a:cubicBezTo>
                    <a:cubicBezTo>
                      <a:pt x="39" y="49"/>
                      <a:pt x="33" y="38"/>
                      <a:pt x="26" y="28"/>
                    </a:cubicBezTo>
                    <a:cubicBezTo>
                      <a:pt x="20" y="19"/>
                      <a:pt x="13" y="11"/>
                      <a:pt x="5" y="3"/>
                    </a:cubicBezTo>
                    <a:cubicBezTo>
                      <a:pt x="4" y="0"/>
                      <a:pt x="0" y="3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1" name="chenying0907 42">
                <a:extLst>
                  <a:ext uri="{FF2B5EF4-FFF2-40B4-BE49-F238E27FC236}">
                    <a16:creationId xmlns:a16="http://schemas.microsoft.com/office/drawing/2014/main" id="{58FFCFFF-BBC0-4039-90AA-16AE79FD87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1" y="4613276"/>
                <a:ext cx="60325" cy="101600"/>
              </a:xfrm>
              <a:custGeom>
                <a:avLst/>
                <a:gdLst>
                  <a:gd name="T0" fmla="*/ 2 w 58"/>
                  <a:gd name="T1" fmla="*/ 8 h 97"/>
                  <a:gd name="T2" fmla="*/ 45 w 58"/>
                  <a:gd name="T3" fmla="*/ 91 h 97"/>
                  <a:gd name="T4" fmla="*/ 56 w 58"/>
                  <a:gd name="T5" fmla="*/ 84 h 97"/>
                  <a:gd name="T6" fmla="*/ 11 w 58"/>
                  <a:gd name="T7" fmla="*/ 4 h 97"/>
                  <a:gd name="T8" fmla="*/ 2 w 58"/>
                  <a:gd name="T9" fmla="*/ 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7">
                    <a:moveTo>
                      <a:pt x="2" y="8"/>
                    </a:moveTo>
                    <a:cubicBezTo>
                      <a:pt x="10" y="37"/>
                      <a:pt x="25" y="67"/>
                      <a:pt x="45" y="91"/>
                    </a:cubicBezTo>
                    <a:cubicBezTo>
                      <a:pt x="50" y="97"/>
                      <a:pt x="58" y="91"/>
                      <a:pt x="56" y="84"/>
                    </a:cubicBezTo>
                    <a:cubicBezTo>
                      <a:pt x="49" y="54"/>
                      <a:pt x="29" y="28"/>
                      <a:pt x="11" y="4"/>
                    </a:cubicBezTo>
                    <a:cubicBezTo>
                      <a:pt x="7" y="0"/>
                      <a:pt x="0" y="2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2" name="chenying0907 43">
                <a:extLst>
                  <a:ext uri="{FF2B5EF4-FFF2-40B4-BE49-F238E27FC236}">
                    <a16:creationId xmlns:a16="http://schemas.microsoft.com/office/drawing/2014/main" id="{7CA7F877-9C79-4E21-A6EB-97A442F80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1163" y="4760913"/>
                <a:ext cx="82550" cy="20638"/>
              </a:xfrm>
              <a:custGeom>
                <a:avLst/>
                <a:gdLst>
                  <a:gd name="T0" fmla="*/ 2 w 79"/>
                  <a:gd name="T1" fmla="*/ 4 h 19"/>
                  <a:gd name="T2" fmla="*/ 74 w 79"/>
                  <a:gd name="T3" fmla="*/ 19 h 19"/>
                  <a:gd name="T4" fmla="*/ 76 w 79"/>
                  <a:gd name="T5" fmla="*/ 14 h 19"/>
                  <a:gd name="T6" fmla="*/ 3 w 79"/>
                  <a:gd name="T7" fmla="*/ 0 h 19"/>
                  <a:gd name="T8" fmla="*/ 2 w 79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9">
                    <a:moveTo>
                      <a:pt x="2" y="4"/>
                    </a:moveTo>
                    <a:cubicBezTo>
                      <a:pt x="26" y="11"/>
                      <a:pt x="50" y="14"/>
                      <a:pt x="74" y="19"/>
                    </a:cubicBezTo>
                    <a:cubicBezTo>
                      <a:pt x="77" y="19"/>
                      <a:pt x="79" y="15"/>
                      <a:pt x="76" y="14"/>
                    </a:cubicBezTo>
                    <a:cubicBezTo>
                      <a:pt x="52" y="8"/>
                      <a:pt x="27" y="7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3" name="chenying0907 44">
                <a:extLst>
                  <a:ext uri="{FF2B5EF4-FFF2-40B4-BE49-F238E27FC236}">
                    <a16:creationId xmlns:a16="http://schemas.microsoft.com/office/drawing/2014/main" id="{D6E93413-4042-4140-9D78-0672920F3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4676" y="4772026"/>
                <a:ext cx="106363" cy="17463"/>
              </a:xfrm>
              <a:custGeom>
                <a:avLst/>
                <a:gdLst>
                  <a:gd name="T0" fmla="*/ 5 w 102"/>
                  <a:gd name="T1" fmla="*/ 16 h 17"/>
                  <a:gd name="T2" fmla="*/ 98 w 102"/>
                  <a:gd name="T3" fmla="*/ 10 h 17"/>
                  <a:gd name="T4" fmla="*/ 98 w 102"/>
                  <a:gd name="T5" fmla="*/ 3 h 17"/>
                  <a:gd name="T6" fmla="*/ 3 w 102"/>
                  <a:gd name="T7" fmla="*/ 11 h 17"/>
                  <a:gd name="T8" fmla="*/ 5 w 102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7">
                    <a:moveTo>
                      <a:pt x="5" y="16"/>
                    </a:moveTo>
                    <a:cubicBezTo>
                      <a:pt x="35" y="11"/>
                      <a:pt x="67" y="13"/>
                      <a:pt x="98" y="10"/>
                    </a:cubicBezTo>
                    <a:cubicBezTo>
                      <a:pt x="102" y="10"/>
                      <a:pt x="102" y="3"/>
                      <a:pt x="98" y="3"/>
                    </a:cubicBezTo>
                    <a:cubicBezTo>
                      <a:pt x="66" y="0"/>
                      <a:pt x="34" y="2"/>
                      <a:pt x="3" y="11"/>
                    </a:cubicBezTo>
                    <a:cubicBezTo>
                      <a:pt x="0" y="12"/>
                      <a:pt x="1" y="17"/>
                      <a:pt x="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4" name="chenying0907 45">
                <a:extLst>
                  <a:ext uri="{FF2B5EF4-FFF2-40B4-BE49-F238E27FC236}">
                    <a16:creationId xmlns:a16="http://schemas.microsoft.com/office/drawing/2014/main" id="{E4BD1AE5-1280-46CA-8CA1-7393DF68E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4701" y="4762501"/>
                <a:ext cx="90488" cy="34925"/>
              </a:xfrm>
              <a:custGeom>
                <a:avLst/>
                <a:gdLst>
                  <a:gd name="T0" fmla="*/ 4 w 87"/>
                  <a:gd name="T1" fmla="*/ 20 h 33"/>
                  <a:gd name="T2" fmla="*/ 83 w 87"/>
                  <a:gd name="T3" fmla="*/ 12 h 33"/>
                  <a:gd name="T4" fmla="*/ 77 w 87"/>
                  <a:gd name="T5" fmla="*/ 2 h 33"/>
                  <a:gd name="T6" fmla="*/ 6 w 87"/>
                  <a:gd name="T7" fmla="*/ 10 h 33"/>
                  <a:gd name="T8" fmla="*/ 4 w 87"/>
                  <a:gd name="T9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3">
                    <a:moveTo>
                      <a:pt x="4" y="20"/>
                    </a:moveTo>
                    <a:cubicBezTo>
                      <a:pt x="29" y="33"/>
                      <a:pt x="61" y="33"/>
                      <a:pt x="83" y="12"/>
                    </a:cubicBezTo>
                    <a:cubicBezTo>
                      <a:pt x="87" y="9"/>
                      <a:pt x="83" y="0"/>
                      <a:pt x="77" y="2"/>
                    </a:cubicBezTo>
                    <a:cubicBezTo>
                      <a:pt x="55" y="11"/>
                      <a:pt x="30" y="13"/>
                      <a:pt x="6" y="10"/>
                    </a:cubicBezTo>
                    <a:cubicBezTo>
                      <a:pt x="1" y="10"/>
                      <a:pt x="0" y="17"/>
                      <a:pt x="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5" name="chenying0907 46">
                <a:extLst>
                  <a:ext uri="{FF2B5EF4-FFF2-40B4-BE49-F238E27FC236}">
                    <a16:creationId xmlns:a16="http://schemas.microsoft.com/office/drawing/2014/main" id="{5336F35F-5ABF-4777-A208-D7E41C2973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4727576"/>
                <a:ext cx="88900" cy="25400"/>
              </a:xfrm>
              <a:custGeom>
                <a:avLst/>
                <a:gdLst>
                  <a:gd name="T0" fmla="*/ 5 w 86"/>
                  <a:gd name="T1" fmla="*/ 24 h 25"/>
                  <a:gd name="T2" fmla="*/ 79 w 86"/>
                  <a:gd name="T3" fmla="*/ 11 h 25"/>
                  <a:gd name="T4" fmla="*/ 76 w 86"/>
                  <a:gd name="T5" fmla="*/ 1 h 25"/>
                  <a:gd name="T6" fmla="*/ 41 w 86"/>
                  <a:gd name="T7" fmla="*/ 8 h 25"/>
                  <a:gd name="T8" fmla="*/ 5 w 86"/>
                  <a:gd name="T9" fmla="*/ 17 h 25"/>
                  <a:gd name="T10" fmla="*/ 5 w 86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25">
                    <a:moveTo>
                      <a:pt x="5" y="24"/>
                    </a:moveTo>
                    <a:cubicBezTo>
                      <a:pt x="32" y="25"/>
                      <a:pt x="54" y="20"/>
                      <a:pt x="79" y="11"/>
                    </a:cubicBezTo>
                    <a:cubicBezTo>
                      <a:pt x="86" y="9"/>
                      <a:pt x="83" y="0"/>
                      <a:pt x="76" y="1"/>
                    </a:cubicBezTo>
                    <a:cubicBezTo>
                      <a:pt x="64" y="3"/>
                      <a:pt x="53" y="5"/>
                      <a:pt x="41" y="8"/>
                    </a:cubicBezTo>
                    <a:cubicBezTo>
                      <a:pt x="30" y="11"/>
                      <a:pt x="17" y="16"/>
                      <a:pt x="5" y="17"/>
                    </a:cubicBezTo>
                    <a:cubicBezTo>
                      <a:pt x="0" y="17"/>
                      <a:pt x="0" y="24"/>
                      <a:pt x="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6" name="chenying0907 47">
                <a:extLst>
                  <a:ext uri="{FF2B5EF4-FFF2-40B4-BE49-F238E27FC236}">
                    <a16:creationId xmlns:a16="http://schemas.microsoft.com/office/drawing/2014/main" id="{7A0F9A8D-2A67-4F24-9C45-ACCBF9124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2676" y="4657726"/>
                <a:ext cx="92075" cy="52388"/>
              </a:xfrm>
              <a:custGeom>
                <a:avLst/>
                <a:gdLst>
                  <a:gd name="T0" fmla="*/ 9 w 89"/>
                  <a:gd name="T1" fmla="*/ 48 h 50"/>
                  <a:gd name="T2" fmla="*/ 43 w 89"/>
                  <a:gd name="T3" fmla="*/ 32 h 50"/>
                  <a:gd name="T4" fmla="*/ 81 w 89"/>
                  <a:gd name="T5" fmla="*/ 15 h 50"/>
                  <a:gd name="T6" fmla="*/ 77 w 89"/>
                  <a:gd name="T7" fmla="*/ 1 h 50"/>
                  <a:gd name="T8" fmla="*/ 38 w 89"/>
                  <a:gd name="T9" fmla="*/ 14 h 50"/>
                  <a:gd name="T10" fmla="*/ 4 w 89"/>
                  <a:gd name="T11" fmla="*/ 41 h 50"/>
                  <a:gd name="T12" fmla="*/ 9 w 89"/>
                  <a:gd name="T13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50">
                    <a:moveTo>
                      <a:pt x="9" y="48"/>
                    </a:moveTo>
                    <a:cubicBezTo>
                      <a:pt x="20" y="42"/>
                      <a:pt x="32" y="37"/>
                      <a:pt x="43" y="32"/>
                    </a:cubicBezTo>
                    <a:cubicBezTo>
                      <a:pt x="55" y="26"/>
                      <a:pt x="68" y="20"/>
                      <a:pt x="81" y="15"/>
                    </a:cubicBezTo>
                    <a:cubicBezTo>
                      <a:pt x="89" y="11"/>
                      <a:pt x="86" y="0"/>
                      <a:pt x="77" y="1"/>
                    </a:cubicBezTo>
                    <a:cubicBezTo>
                      <a:pt x="62" y="4"/>
                      <a:pt x="51" y="7"/>
                      <a:pt x="38" y="14"/>
                    </a:cubicBezTo>
                    <a:cubicBezTo>
                      <a:pt x="25" y="22"/>
                      <a:pt x="15" y="32"/>
                      <a:pt x="4" y="41"/>
                    </a:cubicBezTo>
                    <a:cubicBezTo>
                      <a:pt x="0" y="44"/>
                      <a:pt x="5" y="50"/>
                      <a:pt x="9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7" name="chenying0907 48">
                <a:extLst>
                  <a:ext uri="{FF2B5EF4-FFF2-40B4-BE49-F238E27FC236}">
                    <a16:creationId xmlns:a16="http://schemas.microsoft.com/office/drawing/2014/main" id="{874FD58E-1739-4AE4-AD75-BF58C745A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313" y="4714876"/>
                <a:ext cx="93663" cy="31750"/>
              </a:xfrm>
              <a:custGeom>
                <a:avLst/>
                <a:gdLst>
                  <a:gd name="T0" fmla="*/ 3 w 91"/>
                  <a:gd name="T1" fmla="*/ 6 h 31"/>
                  <a:gd name="T2" fmla="*/ 83 w 91"/>
                  <a:gd name="T3" fmla="*/ 30 h 31"/>
                  <a:gd name="T4" fmla="*/ 85 w 91"/>
                  <a:gd name="T5" fmla="*/ 21 h 31"/>
                  <a:gd name="T6" fmla="*/ 5 w 91"/>
                  <a:gd name="T7" fmla="*/ 1 h 31"/>
                  <a:gd name="T8" fmla="*/ 3 w 91"/>
                  <a:gd name="T9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1">
                    <a:moveTo>
                      <a:pt x="3" y="6"/>
                    </a:moveTo>
                    <a:cubicBezTo>
                      <a:pt x="29" y="18"/>
                      <a:pt x="55" y="25"/>
                      <a:pt x="83" y="30"/>
                    </a:cubicBezTo>
                    <a:cubicBezTo>
                      <a:pt x="89" y="31"/>
                      <a:pt x="91" y="23"/>
                      <a:pt x="85" y="21"/>
                    </a:cubicBezTo>
                    <a:cubicBezTo>
                      <a:pt x="59" y="12"/>
                      <a:pt x="33" y="6"/>
                      <a:pt x="5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8" name="chenying0907 49">
                <a:extLst>
                  <a:ext uri="{FF2B5EF4-FFF2-40B4-BE49-F238E27FC236}">
                    <a16:creationId xmlns:a16="http://schemas.microsoft.com/office/drawing/2014/main" id="{669668E9-E8DC-4FC0-93D0-143008F208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276" y="4625976"/>
                <a:ext cx="98425" cy="63500"/>
              </a:xfrm>
              <a:custGeom>
                <a:avLst/>
                <a:gdLst>
                  <a:gd name="T0" fmla="*/ 2 w 94"/>
                  <a:gd name="T1" fmla="*/ 4 h 61"/>
                  <a:gd name="T2" fmla="*/ 82 w 94"/>
                  <a:gd name="T3" fmla="*/ 60 h 61"/>
                  <a:gd name="T4" fmla="*/ 88 w 94"/>
                  <a:gd name="T5" fmla="*/ 49 h 61"/>
                  <a:gd name="T6" fmla="*/ 5 w 94"/>
                  <a:gd name="T7" fmla="*/ 1 h 61"/>
                  <a:gd name="T8" fmla="*/ 2 w 94"/>
                  <a:gd name="T9" fmla="*/ 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61">
                    <a:moveTo>
                      <a:pt x="2" y="4"/>
                    </a:moveTo>
                    <a:cubicBezTo>
                      <a:pt x="26" y="27"/>
                      <a:pt x="50" y="51"/>
                      <a:pt x="82" y="60"/>
                    </a:cubicBezTo>
                    <a:cubicBezTo>
                      <a:pt x="88" y="61"/>
                      <a:pt x="94" y="53"/>
                      <a:pt x="88" y="49"/>
                    </a:cubicBezTo>
                    <a:cubicBezTo>
                      <a:pt x="64" y="28"/>
                      <a:pt x="35" y="13"/>
                      <a:pt x="5" y="1"/>
                    </a:cubicBezTo>
                    <a:cubicBezTo>
                      <a:pt x="3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69" name="chenying0907 50">
                <a:extLst>
                  <a:ext uri="{FF2B5EF4-FFF2-40B4-BE49-F238E27FC236}">
                    <a16:creationId xmlns:a16="http://schemas.microsoft.com/office/drawing/2014/main" id="{921FFD96-EF51-412A-845D-730C9BC672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6813" y="4486276"/>
                <a:ext cx="82550" cy="73025"/>
              </a:xfrm>
              <a:custGeom>
                <a:avLst/>
                <a:gdLst>
                  <a:gd name="T0" fmla="*/ 2 w 79"/>
                  <a:gd name="T1" fmla="*/ 9 h 71"/>
                  <a:gd name="T2" fmla="*/ 68 w 79"/>
                  <a:gd name="T3" fmla="*/ 69 h 71"/>
                  <a:gd name="T4" fmla="*/ 75 w 79"/>
                  <a:gd name="T5" fmla="*/ 61 h 71"/>
                  <a:gd name="T6" fmla="*/ 9 w 79"/>
                  <a:gd name="T7" fmla="*/ 4 h 71"/>
                  <a:gd name="T8" fmla="*/ 2 w 79"/>
                  <a:gd name="T9" fmla="*/ 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71">
                    <a:moveTo>
                      <a:pt x="2" y="9"/>
                    </a:moveTo>
                    <a:cubicBezTo>
                      <a:pt x="15" y="34"/>
                      <a:pt x="42" y="57"/>
                      <a:pt x="68" y="69"/>
                    </a:cubicBezTo>
                    <a:cubicBezTo>
                      <a:pt x="73" y="71"/>
                      <a:pt x="79" y="65"/>
                      <a:pt x="75" y="61"/>
                    </a:cubicBezTo>
                    <a:cubicBezTo>
                      <a:pt x="53" y="40"/>
                      <a:pt x="28" y="25"/>
                      <a:pt x="9" y="4"/>
                    </a:cubicBezTo>
                    <a:cubicBezTo>
                      <a:pt x="5" y="0"/>
                      <a:pt x="0" y="5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0" name="chenying0907 51">
                <a:extLst>
                  <a:ext uri="{FF2B5EF4-FFF2-40B4-BE49-F238E27FC236}">
                    <a16:creationId xmlns:a16="http://schemas.microsoft.com/office/drawing/2014/main" id="{0ACC5843-94D2-4165-875D-9A7ABEC5A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4313238"/>
                <a:ext cx="57150" cy="82550"/>
              </a:xfrm>
              <a:custGeom>
                <a:avLst/>
                <a:gdLst>
                  <a:gd name="T0" fmla="*/ 1 w 56"/>
                  <a:gd name="T1" fmla="*/ 6 h 79"/>
                  <a:gd name="T2" fmla="*/ 45 w 56"/>
                  <a:gd name="T3" fmla="*/ 75 h 79"/>
                  <a:gd name="T4" fmla="*/ 52 w 56"/>
                  <a:gd name="T5" fmla="*/ 68 h 79"/>
                  <a:gd name="T6" fmla="*/ 9 w 56"/>
                  <a:gd name="T7" fmla="*/ 4 h 79"/>
                  <a:gd name="T8" fmla="*/ 1 w 56"/>
                  <a:gd name="T9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9">
                    <a:moveTo>
                      <a:pt x="1" y="6"/>
                    </a:moveTo>
                    <a:cubicBezTo>
                      <a:pt x="5" y="35"/>
                      <a:pt x="24" y="56"/>
                      <a:pt x="45" y="75"/>
                    </a:cubicBezTo>
                    <a:cubicBezTo>
                      <a:pt x="50" y="79"/>
                      <a:pt x="56" y="73"/>
                      <a:pt x="52" y="68"/>
                    </a:cubicBezTo>
                    <a:cubicBezTo>
                      <a:pt x="35" y="48"/>
                      <a:pt x="22" y="26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1" name="chenying0907 52">
                <a:extLst>
                  <a:ext uri="{FF2B5EF4-FFF2-40B4-BE49-F238E27FC236}">
                    <a16:creationId xmlns:a16="http://schemas.microsoft.com/office/drawing/2014/main" id="{F0C141EC-BC1B-49BC-9EA8-329F544D0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776" y="4113213"/>
                <a:ext cx="42863" cy="101600"/>
              </a:xfrm>
              <a:custGeom>
                <a:avLst/>
                <a:gdLst>
                  <a:gd name="T0" fmla="*/ 2 w 42"/>
                  <a:gd name="T1" fmla="*/ 5 h 99"/>
                  <a:gd name="T2" fmla="*/ 31 w 42"/>
                  <a:gd name="T3" fmla="*/ 94 h 99"/>
                  <a:gd name="T4" fmla="*/ 39 w 42"/>
                  <a:gd name="T5" fmla="*/ 89 h 99"/>
                  <a:gd name="T6" fmla="*/ 10 w 42"/>
                  <a:gd name="T7" fmla="*/ 5 h 99"/>
                  <a:gd name="T8" fmla="*/ 2 w 42"/>
                  <a:gd name="T9" fmla="*/ 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9">
                    <a:moveTo>
                      <a:pt x="2" y="5"/>
                    </a:moveTo>
                    <a:cubicBezTo>
                      <a:pt x="0" y="37"/>
                      <a:pt x="13" y="68"/>
                      <a:pt x="31" y="94"/>
                    </a:cubicBezTo>
                    <a:cubicBezTo>
                      <a:pt x="35" y="99"/>
                      <a:pt x="42" y="94"/>
                      <a:pt x="39" y="89"/>
                    </a:cubicBezTo>
                    <a:cubicBezTo>
                      <a:pt x="24" y="64"/>
                      <a:pt x="14" y="34"/>
                      <a:pt x="10" y="5"/>
                    </a:cubicBezTo>
                    <a:cubicBezTo>
                      <a:pt x="9" y="0"/>
                      <a:pt x="3" y="0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2" name="chenying0907 53">
                <a:extLst>
                  <a:ext uri="{FF2B5EF4-FFF2-40B4-BE49-F238E27FC236}">
                    <a16:creationId xmlns:a16="http://schemas.microsoft.com/office/drawing/2014/main" id="{1C728BC8-8BBD-4548-94F2-20DF9097B6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901" y="3932238"/>
                <a:ext cx="20638" cy="79375"/>
              </a:xfrm>
              <a:custGeom>
                <a:avLst/>
                <a:gdLst>
                  <a:gd name="T0" fmla="*/ 4 w 19"/>
                  <a:gd name="T1" fmla="*/ 4 h 76"/>
                  <a:gd name="T2" fmla="*/ 10 w 19"/>
                  <a:gd name="T3" fmla="*/ 71 h 76"/>
                  <a:gd name="T4" fmla="*/ 18 w 19"/>
                  <a:gd name="T5" fmla="*/ 68 h 76"/>
                  <a:gd name="T6" fmla="*/ 10 w 19"/>
                  <a:gd name="T7" fmla="*/ 4 h 76"/>
                  <a:gd name="T8" fmla="*/ 4 w 19"/>
                  <a:gd name="T9" fmla="*/ 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6">
                    <a:moveTo>
                      <a:pt x="4" y="4"/>
                    </a:moveTo>
                    <a:cubicBezTo>
                      <a:pt x="2" y="27"/>
                      <a:pt x="0" y="50"/>
                      <a:pt x="10" y="71"/>
                    </a:cubicBezTo>
                    <a:cubicBezTo>
                      <a:pt x="13" y="76"/>
                      <a:pt x="19" y="72"/>
                      <a:pt x="18" y="68"/>
                    </a:cubicBezTo>
                    <a:cubicBezTo>
                      <a:pt x="15" y="47"/>
                      <a:pt x="12" y="25"/>
                      <a:pt x="10" y="4"/>
                    </a:cubicBezTo>
                    <a:cubicBezTo>
                      <a:pt x="10" y="0"/>
                      <a:pt x="4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3" name="chenying0907 54">
                <a:extLst>
                  <a:ext uri="{FF2B5EF4-FFF2-40B4-BE49-F238E27FC236}">
                    <a16:creationId xmlns:a16="http://schemas.microsoft.com/office/drawing/2014/main" id="{7119192E-42C0-48D2-87C5-3BC1F83A9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3695701"/>
                <a:ext cx="47625" cy="131763"/>
              </a:xfrm>
              <a:custGeom>
                <a:avLst/>
                <a:gdLst>
                  <a:gd name="T0" fmla="*/ 4 w 46"/>
                  <a:gd name="T1" fmla="*/ 125 h 127"/>
                  <a:gd name="T2" fmla="*/ 43 w 46"/>
                  <a:gd name="T3" fmla="*/ 12 h 127"/>
                  <a:gd name="T4" fmla="*/ 33 w 46"/>
                  <a:gd name="T5" fmla="*/ 6 h 127"/>
                  <a:gd name="T6" fmla="*/ 0 w 46"/>
                  <a:gd name="T7" fmla="*/ 124 h 127"/>
                  <a:gd name="T8" fmla="*/ 4 w 46"/>
                  <a:gd name="T9" fmla="*/ 125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27">
                    <a:moveTo>
                      <a:pt x="4" y="125"/>
                    </a:moveTo>
                    <a:cubicBezTo>
                      <a:pt x="17" y="88"/>
                      <a:pt x="25" y="47"/>
                      <a:pt x="43" y="12"/>
                    </a:cubicBezTo>
                    <a:cubicBezTo>
                      <a:pt x="46" y="5"/>
                      <a:pt x="37" y="0"/>
                      <a:pt x="33" y="6"/>
                    </a:cubicBezTo>
                    <a:cubicBezTo>
                      <a:pt x="10" y="43"/>
                      <a:pt x="6" y="82"/>
                      <a:pt x="0" y="124"/>
                    </a:cubicBezTo>
                    <a:cubicBezTo>
                      <a:pt x="0" y="126"/>
                      <a:pt x="3" y="127"/>
                      <a:pt x="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4" name="chenying0907 55">
                <a:extLst>
                  <a:ext uri="{FF2B5EF4-FFF2-40B4-BE49-F238E27FC236}">
                    <a16:creationId xmlns:a16="http://schemas.microsoft.com/office/drawing/2014/main" id="{26F35CA2-9E95-482C-81A3-F2755D14D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163" y="3575051"/>
                <a:ext cx="50800" cy="66675"/>
              </a:xfrm>
              <a:custGeom>
                <a:avLst/>
                <a:gdLst>
                  <a:gd name="T0" fmla="*/ 9 w 48"/>
                  <a:gd name="T1" fmla="*/ 61 h 64"/>
                  <a:gd name="T2" fmla="*/ 21 w 48"/>
                  <a:gd name="T3" fmla="*/ 53 h 64"/>
                  <a:gd name="T4" fmla="*/ 31 w 48"/>
                  <a:gd name="T5" fmla="*/ 40 h 64"/>
                  <a:gd name="T6" fmla="*/ 47 w 48"/>
                  <a:gd name="T7" fmla="*/ 9 h 64"/>
                  <a:gd name="T8" fmla="*/ 39 w 48"/>
                  <a:gd name="T9" fmla="*/ 3 h 64"/>
                  <a:gd name="T10" fmla="*/ 18 w 48"/>
                  <a:gd name="T11" fmla="*/ 29 h 64"/>
                  <a:gd name="T12" fmla="*/ 11 w 48"/>
                  <a:gd name="T13" fmla="*/ 41 h 64"/>
                  <a:gd name="T14" fmla="*/ 3 w 48"/>
                  <a:gd name="T15" fmla="*/ 57 h 64"/>
                  <a:gd name="T16" fmla="*/ 9 w 48"/>
                  <a:gd name="T17" fmla="*/ 6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64">
                    <a:moveTo>
                      <a:pt x="9" y="61"/>
                    </a:moveTo>
                    <a:cubicBezTo>
                      <a:pt x="13" y="58"/>
                      <a:pt x="17" y="56"/>
                      <a:pt x="21" y="53"/>
                    </a:cubicBezTo>
                    <a:cubicBezTo>
                      <a:pt x="25" y="49"/>
                      <a:pt x="28" y="45"/>
                      <a:pt x="31" y="40"/>
                    </a:cubicBezTo>
                    <a:cubicBezTo>
                      <a:pt x="39" y="31"/>
                      <a:pt x="44" y="21"/>
                      <a:pt x="47" y="9"/>
                    </a:cubicBezTo>
                    <a:cubicBezTo>
                      <a:pt x="48" y="5"/>
                      <a:pt x="43" y="0"/>
                      <a:pt x="39" y="3"/>
                    </a:cubicBezTo>
                    <a:cubicBezTo>
                      <a:pt x="30" y="11"/>
                      <a:pt x="24" y="19"/>
                      <a:pt x="18" y="29"/>
                    </a:cubicBezTo>
                    <a:cubicBezTo>
                      <a:pt x="15" y="33"/>
                      <a:pt x="13" y="37"/>
                      <a:pt x="11" y="41"/>
                    </a:cubicBezTo>
                    <a:cubicBezTo>
                      <a:pt x="8" y="46"/>
                      <a:pt x="6" y="52"/>
                      <a:pt x="3" y="57"/>
                    </a:cubicBezTo>
                    <a:cubicBezTo>
                      <a:pt x="0" y="60"/>
                      <a:pt x="5" y="64"/>
                      <a:pt x="9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5" name="chenying0907 56">
                <a:extLst>
                  <a:ext uri="{FF2B5EF4-FFF2-40B4-BE49-F238E27FC236}">
                    <a16:creationId xmlns:a16="http://schemas.microsoft.com/office/drawing/2014/main" id="{DDFF63BD-FB28-4F80-B8BE-85CF6032C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76" y="3435351"/>
                <a:ext cx="66675" cy="74613"/>
              </a:xfrm>
              <a:custGeom>
                <a:avLst/>
                <a:gdLst>
                  <a:gd name="T0" fmla="*/ 11 w 64"/>
                  <a:gd name="T1" fmla="*/ 66 h 71"/>
                  <a:gd name="T2" fmla="*/ 60 w 64"/>
                  <a:gd name="T3" fmla="*/ 9 h 71"/>
                  <a:gd name="T4" fmla="*/ 56 w 64"/>
                  <a:gd name="T5" fmla="*/ 1 h 71"/>
                  <a:gd name="T6" fmla="*/ 2 w 64"/>
                  <a:gd name="T7" fmla="*/ 62 h 71"/>
                  <a:gd name="T8" fmla="*/ 11 w 64"/>
                  <a:gd name="T9" fmla="*/ 6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71">
                    <a:moveTo>
                      <a:pt x="11" y="66"/>
                    </a:moveTo>
                    <a:cubicBezTo>
                      <a:pt x="22" y="42"/>
                      <a:pt x="41" y="26"/>
                      <a:pt x="60" y="9"/>
                    </a:cubicBezTo>
                    <a:cubicBezTo>
                      <a:pt x="64" y="6"/>
                      <a:pt x="60" y="0"/>
                      <a:pt x="56" y="1"/>
                    </a:cubicBezTo>
                    <a:cubicBezTo>
                      <a:pt x="26" y="8"/>
                      <a:pt x="8" y="34"/>
                      <a:pt x="2" y="62"/>
                    </a:cubicBezTo>
                    <a:cubicBezTo>
                      <a:pt x="0" y="67"/>
                      <a:pt x="8" y="71"/>
                      <a:pt x="1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6" name="chenying0907 57">
                <a:extLst>
                  <a:ext uri="{FF2B5EF4-FFF2-40B4-BE49-F238E27FC236}">
                    <a16:creationId xmlns:a16="http://schemas.microsoft.com/office/drawing/2014/main" id="{DB3C0AD4-612C-4C63-A6E3-98B531E0A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888" y="3357563"/>
                <a:ext cx="57150" cy="34925"/>
              </a:xfrm>
              <a:custGeom>
                <a:avLst/>
                <a:gdLst>
                  <a:gd name="T0" fmla="*/ 5 w 56"/>
                  <a:gd name="T1" fmla="*/ 33 h 34"/>
                  <a:gd name="T2" fmla="*/ 16 w 56"/>
                  <a:gd name="T3" fmla="*/ 32 h 34"/>
                  <a:gd name="T4" fmla="*/ 29 w 56"/>
                  <a:gd name="T5" fmla="*/ 28 h 34"/>
                  <a:gd name="T6" fmla="*/ 51 w 56"/>
                  <a:gd name="T7" fmla="*/ 13 h 34"/>
                  <a:gd name="T8" fmla="*/ 46 w 56"/>
                  <a:gd name="T9" fmla="*/ 2 h 34"/>
                  <a:gd name="T10" fmla="*/ 22 w 56"/>
                  <a:gd name="T11" fmla="*/ 11 h 34"/>
                  <a:gd name="T12" fmla="*/ 10 w 56"/>
                  <a:gd name="T13" fmla="*/ 19 h 34"/>
                  <a:gd name="T14" fmla="*/ 3 w 56"/>
                  <a:gd name="T15" fmla="*/ 27 h 34"/>
                  <a:gd name="T16" fmla="*/ 5 w 56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4">
                    <a:moveTo>
                      <a:pt x="5" y="33"/>
                    </a:moveTo>
                    <a:cubicBezTo>
                      <a:pt x="9" y="32"/>
                      <a:pt x="12" y="33"/>
                      <a:pt x="16" y="32"/>
                    </a:cubicBezTo>
                    <a:cubicBezTo>
                      <a:pt x="20" y="31"/>
                      <a:pt x="24" y="29"/>
                      <a:pt x="29" y="28"/>
                    </a:cubicBezTo>
                    <a:cubicBezTo>
                      <a:pt x="38" y="24"/>
                      <a:pt x="43" y="19"/>
                      <a:pt x="51" y="13"/>
                    </a:cubicBezTo>
                    <a:cubicBezTo>
                      <a:pt x="56" y="10"/>
                      <a:pt x="53" y="0"/>
                      <a:pt x="46" y="2"/>
                    </a:cubicBezTo>
                    <a:cubicBezTo>
                      <a:pt x="37" y="5"/>
                      <a:pt x="30" y="7"/>
                      <a:pt x="22" y="11"/>
                    </a:cubicBezTo>
                    <a:cubicBezTo>
                      <a:pt x="18" y="14"/>
                      <a:pt x="14" y="16"/>
                      <a:pt x="10" y="19"/>
                    </a:cubicBezTo>
                    <a:cubicBezTo>
                      <a:pt x="7" y="21"/>
                      <a:pt x="5" y="25"/>
                      <a:pt x="3" y="27"/>
                    </a:cubicBezTo>
                    <a:cubicBezTo>
                      <a:pt x="0" y="29"/>
                      <a:pt x="1" y="34"/>
                      <a:pt x="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7" name="chenying0907 58">
                <a:extLst>
                  <a:ext uri="{FF2B5EF4-FFF2-40B4-BE49-F238E27FC236}">
                    <a16:creationId xmlns:a16="http://schemas.microsoft.com/office/drawing/2014/main" id="{E8DF76BC-1794-4683-AB62-E1E511ADF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5863" y="3227388"/>
                <a:ext cx="76200" cy="69850"/>
              </a:xfrm>
              <a:custGeom>
                <a:avLst/>
                <a:gdLst>
                  <a:gd name="T0" fmla="*/ 69 w 74"/>
                  <a:gd name="T1" fmla="*/ 58 h 68"/>
                  <a:gd name="T2" fmla="*/ 42 w 74"/>
                  <a:gd name="T3" fmla="*/ 36 h 68"/>
                  <a:gd name="T4" fmla="*/ 14 w 74"/>
                  <a:gd name="T5" fmla="*/ 6 h 68"/>
                  <a:gd name="T6" fmla="*/ 3 w 74"/>
                  <a:gd name="T7" fmla="*/ 15 h 68"/>
                  <a:gd name="T8" fmla="*/ 66 w 74"/>
                  <a:gd name="T9" fmla="*/ 66 h 68"/>
                  <a:gd name="T10" fmla="*/ 69 w 74"/>
                  <a:gd name="T11" fmla="*/ 5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68">
                    <a:moveTo>
                      <a:pt x="69" y="58"/>
                    </a:moveTo>
                    <a:cubicBezTo>
                      <a:pt x="59" y="53"/>
                      <a:pt x="50" y="44"/>
                      <a:pt x="42" y="36"/>
                    </a:cubicBezTo>
                    <a:cubicBezTo>
                      <a:pt x="32" y="26"/>
                      <a:pt x="23" y="16"/>
                      <a:pt x="14" y="6"/>
                    </a:cubicBezTo>
                    <a:cubicBezTo>
                      <a:pt x="9" y="0"/>
                      <a:pt x="0" y="8"/>
                      <a:pt x="3" y="15"/>
                    </a:cubicBezTo>
                    <a:cubicBezTo>
                      <a:pt x="17" y="41"/>
                      <a:pt x="38" y="58"/>
                      <a:pt x="66" y="66"/>
                    </a:cubicBezTo>
                    <a:cubicBezTo>
                      <a:pt x="71" y="68"/>
                      <a:pt x="74" y="60"/>
                      <a:pt x="69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8" name="chenying0907 59">
                <a:extLst>
                  <a:ext uri="{FF2B5EF4-FFF2-40B4-BE49-F238E27FC236}">
                    <a16:creationId xmlns:a16="http://schemas.microsoft.com/office/drawing/2014/main" id="{809F5BA9-E0FA-47A1-88D8-D9B0B6537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2676" y="3065463"/>
                <a:ext cx="60325" cy="96838"/>
              </a:xfrm>
              <a:custGeom>
                <a:avLst/>
                <a:gdLst>
                  <a:gd name="T0" fmla="*/ 54 w 58"/>
                  <a:gd name="T1" fmla="*/ 85 h 94"/>
                  <a:gd name="T2" fmla="*/ 12 w 58"/>
                  <a:gd name="T3" fmla="*/ 6 h 94"/>
                  <a:gd name="T4" fmla="*/ 2 w 58"/>
                  <a:gd name="T5" fmla="*/ 9 h 94"/>
                  <a:gd name="T6" fmla="*/ 47 w 58"/>
                  <a:gd name="T7" fmla="*/ 91 h 94"/>
                  <a:gd name="T8" fmla="*/ 54 w 58"/>
                  <a:gd name="T9" fmla="*/ 8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4">
                    <a:moveTo>
                      <a:pt x="54" y="85"/>
                    </a:moveTo>
                    <a:cubicBezTo>
                      <a:pt x="37" y="61"/>
                      <a:pt x="23" y="35"/>
                      <a:pt x="12" y="6"/>
                    </a:cubicBezTo>
                    <a:cubicBezTo>
                      <a:pt x="10" y="0"/>
                      <a:pt x="0" y="2"/>
                      <a:pt x="2" y="9"/>
                    </a:cubicBezTo>
                    <a:cubicBezTo>
                      <a:pt x="7" y="41"/>
                      <a:pt x="22" y="71"/>
                      <a:pt x="47" y="91"/>
                    </a:cubicBezTo>
                    <a:cubicBezTo>
                      <a:pt x="51" y="94"/>
                      <a:pt x="58" y="90"/>
                      <a:pt x="54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79" name="chenying0907 60">
                <a:extLst>
                  <a:ext uri="{FF2B5EF4-FFF2-40B4-BE49-F238E27FC236}">
                    <a16:creationId xmlns:a16="http://schemas.microsoft.com/office/drawing/2014/main" id="{17684448-8A73-4731-9769-55816CEEB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526" y="2909888"/>
                <a:ext cx="22225" cy="68263"/>
              </a:xfrm>
              <a:custGeom>
                <a:avLst/>
                <a:gdLst>
                  <a:gd name="T0" fmla="*/ 22 w 22"/>
                  <a:gd name="T1" fmla="*/ 62 h 66"/>
                  <a:gd name="T2" fmla="*/ 9 w 22"/>
                  <a:gd name="T3" fmla="*/ 4 h 66"/>
                  <a:gd name="T4" fmla="*/ 1 w 22"/>
                  <a:gd name="T5" fmla="*/ 6 h 66"/>
                  <a:gd name="T6" fmla="*/ 18 w 22"/>
                  <a:gd name="T7" fmla="*/ 64 h 66"/>
                  <a:gd name="T8" fmla="*/ 22 w 22"/>
                  <a:gd name="T9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6">
                    <a:moveTo>
                      <a:pt x="22" y="62"/>
                    </a:moveTo>
                    <a:cubicBezTo>
                      <a:pt x="17" y="43"/>
                      <a:pt x="16" y="23"/>
                      <a:pt x="9" y="4"/>
                    </a:cubicBezTo>
                    <a:cubicBezTo>
                      <a:pt x="7" y="0"/>
                      <a:pt x="0" y="1"/>
                      <a:pt x="1" y="6"/>
                    </a:cubicBezTo>
                    <a:cubicBezTo>
                      <a:pt x="6" y="25"/>
                      <a:pt x="6" y="47"/>
                      <a:pt x="18" y="64"/>
                    </a:cubicBezTo>
                    <a:cubicBezTo>
                      <a:pt x="19" y="66"/>
                      <a:pt x="22" y="65"/>
                      <a:pt x="2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0" name="chenying0907 61">
                <a:extLst>
                  <a:ext uri="{FF2B5EF4-FFF2-40B4-BE49-F238E27FC236}">
                    <a16:creationId xmlns:a16="http://schemas.microsoft.com/office/drawing/2014/main" id="{BAB8A7EF-3321-4787-B977-88D9AD0D5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8538" y="2741613"/>
                <a:ext cx="28575" cy="100013"/>
              </a:xfrm>
              <a:custGeom>
                <a:avLst/>
                <a:gdLst>
                  <a:gd name="T0" fmla="*/ 22 w 27"/>
                  <a:gd name="T1" fmla="*/ 89 h 96"/>
                  <a:gd name="T2" fmla="*/ 15 w 27"/>
                  <a:gd name="T3" fmla="*/ 8 h 96"/>
                  <a:gd name="T4" fmla="*/ 2 w 27"/>
                  <a:gd name="T5" fmla="*/ 8 h 96"/>
                  <a:gd name="T6" fmla="*/ 9 w 27"/>
                  <a:gd name="T7" fmla="*/ 89 h 96"/>
                  <a:gd name="T8" fmla="*/ 22 w 27"/>
                  <a:gd name="T9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6">
                    <a:moveTo>
                      <a:pt x="22" y="89"/>
                    </a:moveTo>
                    <a:cubicBezTo>
                      <a:pt x="27" y="62"/>
                      <a:pt x="18" y="35"/>
                      <a:pt x="15" y="8"/>
                    </a:cubicBezTo>
                    <a:cubicBezTo>
                      <a:pt x="14" y="0"/>
                      <a:pt x="3" y="0"/>
                      <a:pt x="2" y="8"/>
                    </a:cubicBezTo>
                    <a:cubicBezTo>
                      <a:pt x="0" y="35"/>
                      <a:pt x="4" y="62"/>
                      <a:pt x="9" y="89"/>
                    </a:cubicBezTo>
                    <a:cubicBezTo>
                      <a:pt x="10" y="96"/>
                      <a:pt x="21" y="96"/>
                      <a:pt x="22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1" name="chenying0907 62">
                <a:extLst>
                  <a:ext uri="{FF2B5EF4-FFF2-40B4-BE49-F238E27FC236}">
                    <a16:creationId xmlns:a16="http://schemas.microsoft.com/office/drawing/2014/main" id="{1BA3ECB4-9748-4C6F-B004-20206CF8F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92388"/>
                <a:ext cx="22225" cy="73025"/>
              </a:xfrm>
              <a:custGeom>
                <a:avLst/>
                <a:gdLst>
                  <a:gd name="T0" fmla="*/ 13 w 22"/>
                  <a:gd name="T1" fmla="*/ 66 h 70"/>
                  <a:gd name="T2" fmla="*/ 21 w 22"/>
                  <a:gd name="T3" fmla="*/ 8 h 70"/>
                  <a:gd name="T4" fmla="*/ 11 w 22"/>
                  <a:gd name="T5" fmla="*/ 6 h 70"/>
                  <a:gd name="T6" fmla="*/ 5 w 22"/>
                  <a:gd name="T7" fmla="*/ 66 h 70"/>
                  <a:gd name="T8" fmla="*/ 13 w 22"/>
                  <a:gd name="T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70">
                    <a:moveTo>
                      <a:pt x="13" y="66"/>
                    </a:moveTo>
                    <a:cubicBezTo>
                      <a:pt x="17" y="47"/>
                      <a:pt x="16" y="27"/>
                      <a:pt x="21" y="8"/>
                    </a:cubicBezTo>
                    <a:cubicBezTo>
                      <a:pt x="22" y="2"/>
                      <a:pt x="13" y="0"/>
                      <a:pt x="11" y="6"/>
                    </a:cubicBezTo>
                    <a:cubicBezTo>
                      <a:pt x="4" y="26"/>
                      <a:pt x="0" y="45"/>
                      <a:pt x="5" y="66"/>
                    </a:cubicBezTo>
                    <a:cubicBezTo>
                      <a:pt x="6" y="70"/>
                      <a:pt x="12" y="70"/>
                      <a:pt x="13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2" name="chenying0907 63">
                <a:extLst>
                  <a:ext uri="{FF2B5EF4-FFF2-40B4-BE49-F238E27FC236}">
                    <a16:creationId xmlns:a16="http://schemas.microsoft.com/office/drawing/2014/main" id="{4E5E0B76-FB41-44E1-8FE9-840BCA322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688" y="2397126"/>
                <a:ext cx="49213" cy="103188"/>
              </a:xfrm>
              <a:custGeom>
                <a:avLst/>
                <a:gdLst>
                  <a:gd name="T0" fmla="*/ 7 w 47"/>
                  <a:gd name="T1" fmla="*/ 96 h 99"/>
                  <a:gd name="T2" fmla="*/ 45 w 47"/>
                  <a:gd name="T3" fmla="*/ 8 h 99"/>
                  <a:gd name="T4" fmla="*/ 36 w 47"/>
                  <a:gd name="T5" fmla="*/ 5 h 99"/>
                  <a:gd name="T6" fmla="*/ 0 w 47"/>
                  <a:gd name="T7" fmla="*/ 94 h 99"/>
                  <a:gd name="T8" fmla="*/ 7 w 47"/>
                  <a:gd name="T9" fmla="*/ 9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99">
                    <a:moveTo>
                      <a:pt x="7" y="96"/>
                    </a:moveTo>
                    <a:cubicBezTo>
                      <a:pt x="20" y="67"/>
                      <a:pt x="33" y="38"/>
                      <a:pt x="45" y="8"/>
                    </a:cubicBezTo>
                    <a:cubicBezTo>
                      <a:pt x="47" y="3"/>
                      <a:pt x="39" y="0"/>
                      <a:pt x="36" y="5"/>
                    </a:cubicBezTo>
                    <a:cubicBezTo>
                      <a:pt x="19" y="33"/>
                      <a:pt x="4" y="61"/>
                      <a:pt x="0" y="94"/>
                    </a:cubicBezTo>
                    <a:cubicBezTo>
                      <a:pt x="0" y="97"/>
                      <a:pt x="6" y="99"/>
                      <a:pt x="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3" name="chenying0907 64">
                <a:extLst>
                  <a:ext uri="{FF2B5EF4-FFF2-40B4-BE49-F238E27FC236}">
                    <a16:creationId xmlns:a16="http://schemas.microsoft.com/office/drawing/2014/main" id="{8C0C8CC1-6BD4-4F71-B012-F2FFDEAB19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301" y="2254251"/>
                <a:ext cx="57150" cy="80963"/>
              </a:xfrm>
              <a:custGeom>
                <a:avLst/>
                <a:gdLst>
                  <a:gd name="T0" fmla="*/ 8 w 55"/>
                  <a:gd name="T1" fmla="*/ 74 h 78"/>
                  <a:gd name="T2" fmla="*/ 27 w 55"/>
                  <a:gd name="T3" fmla="*/ 44 h 78"/>
                  <a:gd name="T4" fmla="*/ 52 w 55"/>
                  <a:gd name="T5" fmla="*/ 10 h 78"/>
                  <a:gd name="T6" fmla="*/ 45 w 55"/>
                  <a:gd name="T7" fmla="*/ 3 h 78"/>
                  <a:gd name="T8" fmla="*/ 16 w 55"/>
                  <a:gd name="T9" fmla="*/ 33 h 78"/>
                  <a:gd name="T10" fmla="*/ 1 w 55"/>
                  <a:gd name="T11" fmla="*/ 72 h 78"/>
                  <a:gd name="T12" fmla="*/ 8 w 55"/>
                  <a:gd name="T13" fmla="*/ 7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78">
                    <a:moveTo>
                      <a:pt x="8" y="74"/>
                    </a:moveTo>
                    <a:cubicBezTo>
                      <a:pt x="12" y="63"/>
                      <a:pt x="21" y="53"/>
                      <a:pt x="27" y="44"/>
                    </a:cubicBezTo>
                    <a:cubicBezTo>
                      <a:pt x="35" y="32"/>
                      <a:pt x="45" y="22"/>
                      <a:pt x="52" y="10"/>
                    </a:cubicBezTo>
                    <a:cubicBezTo>
                      <a:pt x="55" y="6"/>
                      <a:pt x="50" y="0"/>
                      <a:pt x="45" y="3"/>
                    </a:cubicBezTo>
                    <a:cubicBezTo>
                      <a:pt x="34" y="11"/>
                      <a:pt x="25" y="21"/>
                      <a:pt x="16" y="33"/>
                    </a:cubicBezTo>
                    <a:cubicBezTo>
                      <a:pt x="7" y="45"/>
                      <a:pt x="5" y="57"/>
                      <a:pt x="1" y="72"/>
                    </a:cubicBezTo>
                    <a:cubicBezTo>
                      <a:pt x="0" y="76"/>
                      <a:pt x="6" y="78"/>
                      <a:pt x="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4" name="chenying0907 65">
                <a:extLst>
                  <a:ext uri="{FF2B5EF4-FFF2-40B4-BE49-F238E27FC236}">
                    <a16:creationId xmlns:a16="http://schemas.microsoft.com/office/drawing/2014/main" id="{08D77892-6C41-4198-8BDA-95F53BA44B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4438" y="2087563"/>
                <a:ext cx="73025" cy="87313"/>
              </a:xfrm>
              <a:custGeom>
                <a:avLst/>
                <a:gdLst>
                  <a:gd name="T0" fmla="*/ 6 w 71"/>
                  <a:gd name="T1" fmla="*/ 84 h 85"/>
                  <a:gd name="T2" fmla="*/ 66 w 71"/>
                  <a:gd name="T3" fmla="*/ 14 h 85"/>
                  <a:gd name="T4" fmla="*/ 58 w 71"/>
                  <a:gd name="T5" fmla="*/ 5 h 85"/>
                  <a:gd name="T6" fmla="*/ 1 w 71"/>
                  <a:gd name="T7" fmla="*/ 81 h 85"/>
                  <a:gd name="T8" fmla="*/ 6 w 71"/>
                  <a:gd name="T9" fmla="*/ 8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85">
                    <a:moveTo>
                      <a:pt x="6" y="84"/>
                    </a:moveTo>
                    <a:cubicBezTo>
                      <a:pt x="31" y="64"/>
                      <a:pt x="46" y="37"/>
                      <a:pt x="66" y="14"/>
                    </a:cubicBezTo>
                    <a:cubicBezTo>
                      <a:pt x="71" y="8"/>
                      <a:pt x="64" y="0"/>
                      <a:pt x="58" y="5"/>
                    </a:cubicBezTo>
                    <a:cubicBezTo>
                      <a:pt x="33" y="26"/>
                      <a:pt x="11" y="49"/>
                      <a:pt x="1" y="81"/>
                    </a:cubicBezTo>
                    <a:cubicBezTo>
                      <a:pt x="0" y="84"/>
                      <a:pt x="4" y="85"/>
                      <a:pt x="6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5" name="chenying0907 66">
                <a:extLst>
                  <a:ext uri="{FF2B5EF4-FFF2-40B4-BE49-F238E27FC236}">
                    <a16:creationId xmlns:a16="http://schemas.microsoft.com/office/drawing/2014/main" id="{873C9528-AF91-4F08-A847-51FB6F653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563" y="1936751"/>
                <a:ext cx="80963" cy="104775"/>
              </a:xfrm>
              <a:custGeom>
                <a:avLst/>
                <a:gdLst>
                  <a:gd name="T0" fmla="*/ 8 w 79"/>
                  <a:gd name="T1" fmla="*/ 98 h 101"/>
                  <a:gd name="T2" fmla="*/ 74 w 79"/>
                  <a:gd name="T3" fmla="*/ 12 h 101"/>
                  <a:gd name="T4" fmla="*/ 67 w 79"/>
                  <a:gd name="T5" fmla="*/ 5 h 101"/>
                  <a:gd name="T6" fmla="*/ 31 w 79"/>
                  <a:gd name="T7" fmla="*/ 43 h 101"/>
                  <a:gd name="T8" fmla="*/ 2 w 79"/>
                  <a:gd name="T9" fmla="*/ 94 h 101"/>
                  <a:gd name="T10" fmla="*/ 8 w 79"/>
                  <a:gd name="T11" fmla="*/ 98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101">
                    <a:moveTo>
                      <a:pt x="8" y="98"/>
                    </a:moveTo>
                    <a:cubicBezTo>
                      <a:pt x="34" y="72"/>
                      <a:pt x="51" y="41"/>
                      <a:pt x="74" y="12"/>
                    </a:cubicBezTo>
                    <a:cubicBezTo>
                      <a:pt x="79" y="7"/>
                      <a:pt x="72" y="0"/>
                      <a:pt x="67" y="5"/>
                    </a:cubicBezTo>
                    <a:cubicBezTo>
                      <a:pt x="53" y="17"/>
                      <a:pt x="41" y="28"/>
                      <a:pt x="31" y="43"/>
                    </a:cubicBezTo>
                    <a:cubicBezTo>
                      <a:pt x="20" y="59"/>
                      <a:pt x="12" y="76"/>
                      <a:pt x="2" y="94"/>
                    </a:cubicBezTo>
                    <a:cubicBezTo>
                      <a:pt x="0" y="97"/>
                      <a:pt x="5" y="101"/>
                      <a:pt x="8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6" name="chenying0907 67">
                <a:extLst>
                  <a:ext uri="{FF2B5EF4-FFF2-40B4-BE49-F238E27FC236}">
                    <a16:creationId xmlns:a16="http://schemas.microsoft.com/office/drawing/2014/main" id="{03E0E99A-A491-489A-B742-FE3F0FC738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626" y="1827213"/>
                <a:ext cx="87313" cy="65088"/>
              </a:xfrm>
              <a:custGeom>
                <a:avLst/>
                <a:gdLst>
                  <a:gd name="T0" fmla="*/ 8 w 85"/>
                  <a:gd name="T1" fmla="*/ 61 h 63"/>
                  <a:gd name="T2" fmla="*/ 23 w 85"/>
                  <a:gd name="T3" fmla="*/ 57 h 63"/>
                  <a:gd name="T4" fmla="*/ 40 w 85"/>
                  <a:gd name="T5" fmla="*/ 47 h 63"/>
                  <a:gd name="T6" fmla="*/ 76 w 85"/>
                  <a:gd name="T7" fmla="*/ 21 h 63"/>
                  <a:gd name="T8" fmla="*/ 67 w 85"/>
                  <a:gd name="T9" fmla="*/ 6 h 63"/>
                  <a:gd name="T10" fmla="*/ 34 w 85"/>
                  <a:gd name="T11" fmla="*/ 26 h 63"/>
                  <a:gd name="T12" fmla="*/ 18 w 85"/>
                  <a:gd name="T13" fmla="*/ 38 h 63"/>
                  <a:gd name="T14" fmla="*/ 3 w 85"/>
                  <a:gd name="T15" fmla="*/ 53 h 63"/>
                  <a:gd name="T16" fmla="*/ 8 w 85"/>
                  <a:gd name="T17" fmla="*/ 6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63">
                    <a:moveTo>
                      <a:pt x="8" y="61"/>
                    </a:moveTo>
                    <a:cubicBezTo>
                      <a:pt x="13" y="59"/>
                      <a:pt x="18" y="59"/>
                      <a:pt x="23" y="57"/>
                    </a:cubicBezTo>
                    <a:cubicBezTo>
                      <a:pt x="29" y="54"/>
                      <a:pt x="35" y="50"/>
                      <a:pt x="40" y="47"/>
                    </a:cubicBezTo>
                    <a:cubicBezTo>
                      <a:pt x="53" y="39"/>
                      <a:pt x="64" y="30"/>
                      <a:pt x="76" y="21"/>
                    </a:cubicBezTo>
                    <a:cubicBezTo>
                      <a:pt x="85" y="14"/>
                      <a:pt x="77" y="0"/>
                      <a:pt x="67" y="6"/>
                    </a:cubicBezTo>
                    <a:cubicBezTo>
                      <a:pt x="56" y="12"/>
                      <a:pt x="44" y="18"/>
                      <a:pt x="34" y="26"/>
                    </a:cubicBezTo>
                    <a:cubicBezTo>
                      <a:pt x="28" y="30"/>
                      <a:pt x="23" y="34"/>
                      <a:pt x="18" y="38"/>
                    </a:cubicBezTo>
                    <a:cubicBezTo>
                      <a:pt x="11" y="42"/>
                      <a:pt x="8" y="48"/>
                      <a:pt x="3" y="53"/>
                    </a:cubicBezTo>
                    <a:cubicBezTo>
                      <a:pt x="0" y="57"/>
                      <a:pt x="3" y="63"/>
                      <a:pt x="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7" name="chenying0907 68">
                <a:extLst>
                  <a:ext uri="{FF2B5EF4-FFF2-40B4-BE49-F238E27FC236}">
                    <a16:creationId xmlns:a16="http://schemas.microsoft.com/office/drawing/2014/main" id="{3232D4EC-54AA-4DF0-BDE2-67A723C5A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7501" y="1725613"/>
                <a:ext cx="109538" cy="76200"/>
              </a:xfrm>
              <a:custGeom>
                <a:avLst/>
                <a:gdLst>
                  <a:gd name="T0" fmla="*/ 9 w 105"/>
                  <a:gd name="T1" fmla="*/ 71 h 74"/>
                  <a:gd name="T2" fmla="*/ 96 w 105"/>
                  <a:gd name="T3" fmla="*/ 16 h 74"/>
                  <a:gd name="T4" fmla="*/ 89 w 105"/>
                  <a:gd name="T5" fmla="*/ 4 h 74"/>
                  <a:gd name="T6" fmla="*/ 2 w 105"/>
                  <a:gd name="T7" fmla="*/ 66 h 74"/>
                  <a:gd name="T8" fmla="*/ 9 w 105"/>
                  <a:gd name="T9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74">
                    <a:moveTo>
                      <a:pt x="9" y="71"/>
                    </a:moveTo>
                    <a:cubicBezTo>
                      <a:pt x="33" y="47"/>
                      <a:pt x="67" y="33"/>
                      <a:pt x="96" y="16"/>
                    </a:cubicBezTo>
                    <a:cubicBezTo>
                      <a:pt x="105" y="12"/>
                      <a:pt x="97" y="0"/>
                      <a:pt x="89" y="4"/>
                    </a:cubicBezTo>
                    <a:cubicBezTo>
                      <a:pt x="55" y="19"/>
                      <a:pt x="22" y="32"/>
                      <a:pt x="2" y="66"/>
                    </a:cubicBezTo>
                    <a:cubicBezTo>
                      <a:pt x="0" y="70"/>
                      <a:pt x="5" y="74"/>
                      <a:pt x="9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8" name="chenying0907 69">
                <a:extLst>
                  <a:ext uri="{FF2B5EF4-FFF2-40B4-BE49-F238E27FC236}">
                    <a16:creationId xmlns:a16="http://schemas.microsoft.com/office/drawing/2014/main" id="{45060D3C-D1FF-40D7-AB88-420F44F9CD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0538" y="1655763"/>
                <a:ext cx="87313" cy="47625"/>
              </a:xfrm>
              <a:custGeom>
                <a:avLst/>
                <a:gdLst>
                  <a:gd name="T0" fmla="*/ 7 w 84"/>
                  <a:gd name="T1" fmla="*/ 46 h 47"/>
                  <a:gd name="T2" fmla="*/ 80 w 84"/>
                  <a:gd name="T3" fmla="*/ 9 h 47"/>
                  <a:gd name="T4" fmla="*/ 77 w 84"/>
                  <a:gd name="T5" fmla="*/ 3 h 47"/>
                  <a:gd name="T6" fmla="*/ 5 w 84"/>
                  <a:gd name="T7" fmla="*/ 38 h 47"/>
                  <a:gd name="T8" fmla="*/ 7 w 8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7" y="46"/>
                    </a:moveTo>
                    <a:cubicBezTo>
                      <a:pt x="36" y="41"/>
                      <a:pt x="58" y="26"/>
                      <a:pt x="80" y="9"/>
                    </a:cubicBezTo>
                    <a:cubicBezTo>
                      <a:pt x="84" y="6"/>
                      <a:pt x="81" y="0"/>
                      <a:pt x="77" y="3"/>
                    </a:cubicBezTo>
                    <a:cubicBezTo>
                      <a:pt x="54" y="16"/>
                      <a:pt x="30" y="29"/>
                      <a:pt x="5" y="38"/>
                    </a:cubicBezTo>
                    <a:cubicBezTo>
                      <a:pt x="0" y="40"/>
                      <a:pt x="2" y="47"/>
                      <a:pt x="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89" name="chenying0907 70">
                <a:extLst>
                  <a:ext uri="{FF2B5EF4-FFF2-40B4-BE49-F238E27FC236}">
                    <a16:creationId xmlns:a16="http://schemas.microsoft.com/office/drawing/2014/main" id="{CD7A706D-82BB-48F0-BD71-400FA78A90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1351" y="1609726"/>
                <a:ext cx="103188" cy="31750"/>
              </a:xfrm>
              <a:custGeom>
                <a:avLst/>
                <a:gdLst>
                  <a:gd name="T0" fmla="*/ 4 w 100"/>
                  <a:gd name="T1" fmla="*/ 25 h 31"/>
                  <a:gd name="T2" fmla="*/ 95 w 100"/>
                  <a:gd name="T3" fmla="*/ 11 h 31"/>
                  <a:gd name="T4" fmla="*/ 92 w 100"/>
                  <a:gd name="T5" fmla="*/ 1 h 31"/>
                  <a:gd name="T6" fmla="*/ 4 w 100"/>
                  <a:gd name="T7" fmla="*/ 17 h 31"/>
                  <a:gd name="T8" fmla="*/ 4 w 100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31">
                    <a:moveTo>
                      <a:pt x="4" y="25"/>
                    </a:moveTo>
                    <a:cubicBezTo>
                      <a:pt x="34" y="31"/>
                      <a:pt x="67" y="23"/>
                      <a:pt x="95" y="11"/>
                    </a:cubicBezTo>
                    <a:cubicBezTo>
                      <a:pt x="100" y="9"/>
                      <a:pt x="97" y="0"/>
                      <a:pt x="92" y="1"/>
                    </a:cubicBezTo>
                    <a:cubicBezTo>
                      <a:pt x="63" y="3"/>
                      <a:pt x="32" y="9"/>
                      <a:pt x="4" y="17"/>
                    </a:cubicBezTo>
                    <a:cubicBezTo>
                      <a:pt x="0" y="18"/>
                      <a:pt x="0" y="24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0" name="chenying0907 71">
                <a:extLst>
                  <a:ext uri="{FF2B5EF4-FFF2-40B4-BE49-F238E27FC236}">
                    <a16:creationId xmlns:a16="http://schemas.microsoft.com/office/drawing/2014/main" id="{EFB33D1D-25E9-4F89-943D-EA58C18D3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6" y="1628776"/>
                <a:ext cx="109538" cy="19050"/>
              </a:xfrm>
              <a:custGeom>
                <a:avLst/>
                <a:gdLst>
                  <a:gd name="T0" fmla="*/ 4 w 105"/>
                  <a:gd name="T1" fmla="*/ 13 h 18"/>
                  <a:gd name="T2" fmla="*/ 99 w 105"/>
                  <a:gd name="T3" fmla="*/ 14 h 18"/>
                  <a:gd name="T4" fmla="*/ 99 w 105"/>
                  <a:gd name="T5" fmla="*/ 4 h 18"/>
                  <a:gd name="T6" fmla="*/ 4 w 105"/>
                  <a:gd name="T7" fmla="*/ 5 h 18"/>
                  <a:gd name="T8" fmla="*/ 4 w 105"/>
                  <a:gd name="T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8">
                    <a:moveTo>
                      <a:pt x="4" y="13"/>
                    </a:moveTo>
                    <a:cubicBezTo>
                      <a:pt x="35" y="18"/>
                      <a:pt x="67" y="17"/>
                      <a:pt x="99" y="14"/>
                    </a:cubicBezTo>
                    <a:cubicBezTo>
                      <a:pt x="105" y="13"/>
                      <a:pt x="105" y="5"/>
                      <a:pt x="99" y="4"/>
                    </a:cubicBezTo>
                    <a:cubicBezTo>
                      <a:pt x="67" y="1"/>
                      <a:pt x="35" y="0"/>
                      <a:pt x="4" y="5"/>
                    </a:cubicBezTo>
                    <a:cubicBezTo>
                      <a:pt x="0" y="6"/>
                      <a:pt x="0" y="12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1" name="chenying0907 72">
                <a:extLst>
                  <a:ext uri="{FF2B5EF4-FFF2-40B4-BE49-F238E27FC236}">
                    <a16:creationId xmlns:a16="http://schemas.microsoft.com/office/drawing/2014/main" id="{4D613B27-FF4B-44AD-BDC9-23102AB88F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1401" y="1643063"/>
                <a:ext cx="68263" cy="30163"/>
              </a:xfrm>
              <a:custGeom>
                <a:avLst/>
                <a:gdLst>
                  <a:gd name="T0" fmla="*/ 2 w 65"/>
                  <a:gd name="T1" fmla="*/ 4 h 28"/>
                  <a:gd name="T2" fmla="*/ 59 w 65"/>
                  <a:gd name="T3" fmla="*/ 27 h 28"/>
                  <a:gd name="T4" fmla="*/ 62 w 65"/>
                  <a:gd name="T5" fmla="*/ 21 h 28"/>
                  <a:gd name="T6" fmla="*/ 3 w 65"/>
                  <a:gd name="T7" fmla="*/ 1 h 28"/>
                  <a:gd name="T8" fmla="*/ 2 w 65"/>
                  <a:gd name="T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8">
                    <a:moveTo>
                      <a:pt x="2" y="4"/>
                    </a:moveTo>
                    <a:cubicBezTo>
                      <a:pt x="19" y="15"/>
                      <a:pt x="40" y="22"/>
                      <a:pt x="59" y="27"/>
                    </a:cubicBezTo>
                    <a:cubicBezTo>
                      <a:pt x="63" y="28"/>
                      <a:pt x="65" y="23"/>
                      <a:pt x="62" y="21"/>
                    </a:cubicBezTo>
                    <a:cubicBezTo>
                      <a:pt x="43" y="13"/>
                      <a:pt x="23" y="7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2" name="chenying0907 73">
                <a:extLst>
                  <a:ext uri="{FF2B5EF4-FFF2-40B4-BE49-F238E27FC236}">
                    <a16:creationId xmlns:a16="http://schemas.microsoft.com/office/drawing/2014/main" id="{488625F7-66BD-4F4D-A9B2-F6EA7424A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8563" y="1714501"/>
                <a:ext cx="71438" cy="33338"/>
              </a:xfrm>
              <a:custGeom>
                <a:avLst/>
                <a:gdLst>
                  <a:gd name="T0" fmla="*/ 3 w 68"/>
                  <a:gd name="T1" fmla="*/ 10 h 33"/>
                  <a:gd name="T2" fmla="*/ 59 w 68"/>
                  <a:gd name="T3" fmla="*/ 32 h 33"/>
                  <a:gd name="T4" fmla="*/ 64 w 68"/>
                  <a:gd name="T5" fmla="*/ 26 h 33"/>
                  <a:gd name="T6" fmla="*/ 3 w 68"/>
                  <a:gd name="T7" fmla="*/ 4 h 33"/>
                  <a:gd name="T8" fmla="*/ 3 w 68"/>
                  <a:gd name="T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3">
                    <a:moveTo>
                      <a:pt x="3" y="10"/>
                    </a:moveTo>
                    <a:cubicBezTo>
                      <a:pt x="23" y="14"/>
                      <a:pt x="40" y="23"/>
                      <a:pt x="59" y="32"/>
                    </a:cubicBezTo>
                    <a:cubicBezTo>
                      <a:pt x="63" y="33"/>
                      <a:pt x="68" y="29"/>
                      <a:pt x="64" y="26"/>
                    </a:cubicBezTo>
                    <a:cubicBezTo>
                      <a:pt x="46" y="10"/>
                      <a:pt x="26" y="0"/>
                      <a:pt x="3" y="4"/>
                    </a:cubicBezTo>
                    <a:cubicBezTo>
                      <a:pt x="0" y="4"/>
                      <a:pt x="0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3" name="chenying0907 74">
                <a:extLst>
                  <a:ext uri="{FF2B5EF4-FFF2-40B4-BE49-F238E27FC236}">
                    <a16:creationId xmlns:a16="http://schemas.microsoft.com/office/drawing/2014/main" id="{5FB00323-458D-4E5B-A8D5-6AB443E69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851" y="1784351"/>
                <a:ext cx="85725" cy="47625"/>
              </a:xfrm>
              <a:custGeom>
                <a:avLst/>
                <a:gdLst>
                  <a:gd name="T0" fmla="*/ 3 w 83"/>
                  <a:gd name="T1" fmla="*/ 6 h 46"/>
                  <a:gd name="T2" fmla="*/ 75 w 83"/>
                  <a:gd name="T3" fmla="*/ 43 h 46"/>
                  <a:gd name="T4" fmla="*/ 79 w 83"/>
                  <a:gd name="T5" fmla="*/ 37 h 46"/>
                  <a:gd name="T6" fmla="*/ 6 w 83"/>
                  <a:gd name="T7" fmla="*/ 1 h 46"/>
                  <a:gd name="T8" fmla="*/ 3 w 83"/>
                  <a:gd name="T9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46">
                    <a:moveTo>
                      <a:pt x="3" y="6"/>
                    </a:moveTo>
                    <a:cubicBezTo>
                      <a:pt x="28" y="18"/>
                      <a:pt x="52" y="30"/>
                      <a:pt x="75" y="43"/>
                    </a:cubicBezTo>
                    <a:cubicBezTo>
                      <a:pt x="80" y="46"/>
                      <a:pt x="83" y="39"/>
                      <a:pt x="79" y="37"/>
                    </a:cubicBezTo>
                    <a:cubicBezTo>
                      <a:pt x="57" y="20"/>
                      <a:pt x="33" y="7"/>
                      <a:pt x="6" y="1"/>
                    </a:cubicBezTo>
                    <a:cubicBezTo>
                      <a:pt x="2" y="0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4" name="chenying0907 75">
                <a:extLst>
                  <a:ext uri="{FF2B5EF4-FFF2-40B4-BE49-F238E27FC236}">
                    <a16:creationId xmlns:a16="http://schemas.microsoft.com/office/drawing/2014/main" id="{A64D6BC7-384F-47B6-BDEB-D41B3BA9E0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6" y="1847851"/>
                <a:ext cx="66675" cy="61913"/>
              </a:xfrm>
              <a:custGeom>
                <a:avLst/>
                <a:gdLst>
                  <a:gd name="T0" fmla="*/ 5 w 65"/>
                  <a:gd name="T1" fmla="*/ 12 h 59"/>
                  <a:gd name="T2" fmla="*/ 55 w 65"/>
                  <a:gd name="T3" fmla="*/ 55 h 59"/>
                  <a:gd name="T4" fmla="*/ 62 w 65"/>
                  <a:gd name="T5" fmla="*/ 49 h 59"/>
                  <a:gd name="T6" fmla="*/ 42 w 65"/>
                  <a:gd name="T7" fmla="*/ 23 h 59"/>
                  <a:gd name="T8" fmla="*/ 10 w 65"/>
                  <a:gd name="T9" fmla="*/ 4 h 59"/>
                  <a:gd name="T10" fmla="*/ 5 w 65"/>
                  <a:gd name="T11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9">
                    <a:moveTo>
                      <a:pt x="5" y="12"/>
                    </a:moveTo>
                    <a:cubicBezTo>
                      <a:pt x="23" y="25"/>
                      <a:pt x="42" y="37"/>
                      <a:pt x="55" y="55"/>
                    </a:cubicBezTo>
                    <a:cubicBezTo>
                      <a:pt x="58" y="59"/>
                      <a:pt x="65" y="53"/>
                      <a:pt x="62" y="49"/>
                    </a:cubicBezTo>
                    <a:cubicBezTo>
                      <a:pt x="57" y="39"/>
                      <a:pt x="50" y="31"/>
                      <a:pt x="42" y="23"/>
                    </a:cubicBezTo>
                    <a:cubicBezTo>
                      <a:pt x="33" y="15"/>
                      <a:pt x="21" y="9"/>
                      <a:pt x="10" y="4"/>
                    </a:cubicBezTo>
                    <a:cubicBezTo>
                      <a:pt x="5" y="0"/>
                      <a:pt x="0" y="8"/>
                      <a:pt x="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5" name="chenying0907 76">
                <a:extLst>
                  <a:ext uri="{FF2B5EF4-FFF2-40B4-BE49-F238E27FC236}">
                    <a16:creationId xmlns:a16="http://schemas.microsoft.com/office/drawing/2014/main" id="{FD8CC912-CD97-4BAC-8DCD-DE3728545D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0038" y="1765301"/>
                <a:ext cx="30163" cy="87313"/>
              </a:xfrm>
              <a:custGeom>
                <a:avLst/>
                <a:gdLst>
                  <a:gd name="T0" fmla="*/ 10 w 28"/>
                  <a:gd name="T1" fmla="*/ 81 h 84"/>
                  <a:gd name="T2" fmla="*/ 27 w 28"/>
                  <a:gd name="T3" fmla="*/ 10 h 84"/>
                  <a:gd name="T4" fmla="*/ 17 w 28"/>
                  <a:gd name="T5" fmla="*/ 6 h 84"/>
                  <a:gd name="T6" fmla="*/ 4 w 28"/>
                  <a:gd name="T7" fmla="*/ 81 h 84"/>
                  <a:gd name="T8" fmla="*/ 10 w 28"/>
                  <a:gd name="T9" fmla="*/ 8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4">
                    <a:moveTo>
                      <a:pt x="10" y="81"/>
                    </a:moveTo>
                    <a:cubicBezTo>
                      <a:pt x="15" y="57"/>
                      <a:pt x="22" y="34"/>
                      <a:pt x="27" y="10"/>
                    </a:cubicBezTo>
                    <a:cubicBezTo>
                      <a:pt x="28" y="4"/>
                      <a:pt x="20" y="0"/>
                      <a:pt x="17" y="6"/>
                    </a:cubicBezTo>
                    <a:cubicBezTo>
                      <a:pt x="6" y="29"/>
                      <a:pt x="0" y="55"/>
                      <a:pt x="4" y="81"/>
                    </a:cubicBezTo>
                    <a:cubicBezTo>
                      <a:pt x="5" y="84"/>
                      <a:pt x="10" y="84"/>
                      <a:pt x="1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6" name="chenying0907 77">
                <a:extLst>
                  <a:ext uri="{FF2B5EF4-FFF2-40B4-BE49-F238E27FC236}">
                    <a16:creationId xmlns:a16="http://schemas.microsoft.com/office/drawing/2014/main" id="{C4530CF8-A8F6-4855-9E08-D3DC67718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1476" y="1625601"/>
                <a:ext cx="39688" cy="63500"/>
              </a:xfrm>
              <a:custGeom>
                <a:avLst/>
                <a:gdLst>
                  <a:gd name="T0" fmla="*/ 7 w 39"/>
                  <a:gd name="T1" fmla="*/ 58 h 62"/>
                  <a:gd name="T2" fmla="*/ 38 w 39"/>
                  <a:gd name="T3" fmla="*/ 7 h 62"/>
                  <a:gd name="T4" fmla="*/ 29 w 39"/>
                  <a:gd name="T5" fmla="*/ 3 h 62"/>
                  <a:gd name="T6" fmla="*/ 13 w 39"/>
                  <a:gd name="T7" fmla="*/ 25 h 62"/>
                  <a:gd name="T8" fmla="*/ 1 w 39"/>
                  <a:gd name="T9" fmla="*/ 56 h 62"/>
                  <a:gd name="T10" fmla="*/ 7 w 39"/>
                  <a:gd name="T11" fmla="*/ 5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2">
                    <a:moveTo>
                      <a:pt x="7" y="58"/>
                    </a:moveTo>
                    <a:cubicBezTo>
                      <a:pt x="16" y="40"/>
                      <a:pt x="30" y="26"/>
                      <a:pt x="38" y="7"/>
                    </a:cubicBezTo>
                    <a:cubicBezTo>
                      <a:pt x="39" y="2"/>
                      <a:pt x="32" y="0"/>
                      <a:pt x="29" y="3"/>
                    </a:cubicBezTo>
                    <a:cubicBezTo>
                      <a:pt x="24" y="11"/>
                      <a:pt x="18" y="18"/>
                      <a:pt x="13" y="25"/>
                    </a:cubicBezTo>
                    <a:cubicBezTo>
                      <a:pt x="7" y="34"/>
                      <a:pt x="4" y="45"/>
                      <a:pt x="1" y="56"/>
                    </a:cubicBezTo>
                    <a:cubicBezTo>
                      <a:pt x="0" y="59"/>
                      <a:pt x="5" y="62"/>
                      <a:pt x="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7" name="chenying0907 78">
                <a:extLst>
                  <a:ext uri="{FF2B5EF4-FFF2-40B4-BE49-F238E27FC236}">
                    <a16:creationId xmlns:a16="http://schemas.microsoft.com/office/drawing/2014/main" id="{69411CA9-7EAD-46EE-B7A8-E974A974B6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6" y="1449388"/>
                <a:ext cx="88900" cy="112713"/>
              </a:xfrm>
              <a:custGeom>
                <a:avLst/>
                <a:gdLst>
                  <a:gd name="T0" fmla="*/ 8 w 86"/>
                  <a:gd name="T1" fmla="*/ 105 h 108"/>
                  <a:gd name="T2" fmla="*/ 81 w 86"/>
                  <a:gd name="T3" fmla="*/ 12 h 108"/>
                  <a:gd name="T4" fmla="*/ 75 w 86"/>
                  <a:gd name="T5" fmla="*/ 4 h 108"/>
                  <a:gd name="T6" fmla="*/ 1 w 86"/>
                  <a:gd name="T7" fmla="*/ 101 h 108"/>
                  <a:gd name="T8" fmla="*/ 8 w 86"/>
                  <a:gd name="T9" fmla="*/ 10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8">
                    <a:moveTo>
                      <a:pt x="8" y="105"/>
                    </a:moveTo>
                    <a:cubicBezTo>
                      <a:pt x="34" y="75"/>
                      <a:pt x="53" y="41"/>
                      <a:pt x="81" y="12"/>
                    </a:cubicBezTo>
                    <a:cubicBezTo>
                      <a:pt x="86" y="8"/>
                      <a:pt x="80" y="0"/>
                      <a:pt x="75" y="4"/>
                    </a:cubicBezTo>
                    <a:cubicBezTo>
                      <a:pt x="39" y="25"/>
                      <a:pt x="16" y="63"/>
                      <a:pt x="1" y="101"/>
                    </a:cubicBezTo>
                    <a:cubicBezTo>
                      <a:pt x="0" y="105"/>
                      <a:pt x="5" y="108"/>
                      <a:pt x="8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8" name="chenying0907 79">
                <a:extLst>
                  <a:ext uri="{FF2B5EF4-FFF2-40B4-BE49-F238E27FC236}">
                    <a16:creationId xmlns:a16="http://schemas.microsoft.com/office/drawing/2014/main" id="{B6C60129-3B04-4363-A71D-487663DE9C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5313" y="1382713"/>
                <a:ext cx="88900" cy="57150"/>
              </a:xfrm>
              <a:custGeom>
                <a:avLst/>
                <a:gdLst>
                  <a:gd name="T0" fmla="*/ 7 w 86"/>
                  <a:gd name="T1" fmla="*/ 53 h 55"/>
                  <a:gd name="T2" fmla="*/ 79 w 86"/>
                  <a:gd name="T3" fmla="*/ 13 h 55"/>
                  <a:gd name="T4" fmla="*/ 76 w 86"/>
                  <a:gd name="T5" fmla="*/ 2 h 55"/>
                  <a:gd name="T6" fmla="*/ 3 w 86"/>
                  <a:gd name="T7" fmla="*/ 48 h 55"/>
                  <a:gd name="T8" fmla="*/ 7 w 86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55">
                    <a:moveTo>
                      <a:pt x="7" y="53"/>
                    </a:moveTo>
                    <a:cubicBezTo>
                      <a:pt x="32" y="43"/>
                      <a:pt x="53" y="22"/>
                      <a:pt x="79" y="13"/>
                    </a:cubicBezTo>
                    <a:cubicBezTo>
                      <a:pt x="86" y="10"/>
                      <a:pt x="83" y="0"/>
                      <a:pt x="76" y="2"/>
                    </a:cubicBezTo>
                    <a:cubicBezTo>
                      <a:pt x="46" y="8"/>
                      <a:pt x="24" y="27"/>
                      <a:pt x="3" y="48"/>
                    </a:cubicBezTo>
                    <a:cubicBezTo>
                      <a:pt x="0" y="51"/>
                      <a:pt x="4" y="55"/>
                      <a:pt x="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399" name="chenying0907 80">
                <a:extLst>
                  <a:ext uri="{FF2B5EF4-FFF2-40B4-BE49-F238E27FC236}">
                    <a16:creationId xmlns:a16="http://schemas.microsoft.com/office/drawing/2014/main" id="{17519250-F821-4217-A72B-60BC29AB65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976" y="1304926"/>
                <a:ext cx="57150" cy="28575"/>
              </a:xfrm>
              <a:custGeom>
                <a:avLst/>
                <a:gdLst>
                  <a:gd name="T0" fmla="*/ 4 w 56"/>
                  <a:gd name="T1" fmla="*/ 26 h 27"/>
                  <a:gd name="T2" fmla="*/ 55 w 56"/>
                  <a:gd name="T3" fmla="*/ 4 h 27"/>
                  <a:gd name="T4" fmla="*/ 53 w 56"/>
                  <a:gd name="T5" fmla="*/ 2 h 27"/>
                  <a:gd name="T6" fmla="*/ 2 w 56"/>
                  <a:gd name="T7" fmla="*/ 23 h 27"/>
                  <a:gd name="T8" fmla="*/ 4 w 56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7">
                    <a:moveTo>
                      <a:pt x="4" y="26"/>
                    </a:moveTo>
                    <a:cubicBezTo>
                      <a:pt x="21" y="18"/>
                      <a:pt x="41" y="18"/>
                      <a:pt x="55" y="4"/>
                    </a:cubicBezTo>
                    <a:cubicBezTo>
                      <a:pt x="56" y="2"/>
                      <a:pt x="54" y="0"/>
                      <a:pt x="53" y="2"/>
                    </a:cubicBezTo>
                    <a:cubicBezTo>
                      <a:pt x="38" y="14"/>
                      <a:pt x="19" y="15"/>
                      <a:pt x="2" y="23"/>
                    </a:cubicBezTo>
                    <a:cubicBezTo>
                      <a:pt x="0" y="24"/>
                      <a:pt x="2" y="27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0" name="chenying0907 81">
                <a:extLst>
                  <a:ext uri="{FF2B5EF4-FFF2-40B4-BE49-F238E27FC236}">
                    <a16:creationId xmlns:a16="http://schemas.microsoft.com/office/drawing/2014/main" id="{18EFEA52-2461-4A88-B89F-83DAF944C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488" y="1247776"/>
                <a:ext cx="125413" cy="41275"/>
              </a:xfrm>
              <a:custGeom>
                <a:avLst/>
                <a:gdLst>
                  <a:gd name="T0" fmla="*/ 6 w 121"/>
                  <a:gd name="T1" fmla="*/ 38 h 40"/>
                  <a:gd name="T2" fmla="*/ 115 w 121"/>
                  <a:gd name="T3" fmla="*/ 13 h 40"/>
                  <a:gd name="T4" fmla="*/ 113 w 121"/>
                  <a:gd name="T5" fmla="*/ 0 h 40"/>
                  <a:gd name="T6" fmla="*/ 3 w 121"/>
                  <a:gd name="T7" fmla="*/ 34 h 40"/>
                  <a:gd name="T8" fmla="*/ 6 w 121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0">
                    <a:moveTo>
                      <a:pt x="6" y="38"/>
                    </a:moveTo>
                    <a:cubicBezTo>
                      <a:pt x="40" y="23"/>
                      <a:pt x="79" y="25"/>
                      <a:pt x="115" y="13"/>
                    </a:cubicBezTo>
                    <a:cubicBezTo>
                      <a:pt x="121" y="11"/>
                      <a:pt x="121" y="0"/>
                      <a:pt x="113" y="0"/>
                    </a:cubicBezTo>
                    <a:cubicBezTo>
                      <a:pt x="72" y="3"/>
                      <a:pt x="37" y="11"/>
                      <a:pt x="3" y="34"/>
                    </a:cubicBezTo>
                    <a:cubicBezTo>
                      <a:pt x="0" y="36"/>
                      <a:pt x="3" y="40"/>
                      <a:pt x="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1" name="chenying0907 82">
                <a:extLst>
                  <a:ext uri="{FF2B5EF4-FFF2-40B4-BE49-F238E27FC236}">
                    <a16:creationId xmlns:a16="http://schemas.microsoft.com/office/drawing/2014/main" id="{1C70AF5A-8FE7-44A0-8182-4700F2273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225551"/>
                <a:ext cx="120650" cy="30163"/>
              </a:xfrm>
              <a:custGeom>
                <a:avLst/>
                <a:gdLst>
                  <a:gd name="T0" fmla="*/ 8 w 116"/>
                  <a:gd name="T1" fmla="*/ 25 h 28"/>
                  <a:gd name="T2" fmla="*/ 108 w 116"/>
                  <a:gd name="T3" fmla="*/ 27 h 28"/>
                  <a:gd name="T4" fmla="*/ 110 w 116"/>
                  <a:gd name="T5" fmla="*/ 15 h 28"/>
                  <a:gd name="T6" fmla="*/ 4 w 116"/>
                  <a:gd name="T7" fmla="*/ 17 h 28"/>
                  <a:gd name="T8" fmla="*/ 8 w 11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8">
                    <a:moveTo>
                      <a:pt x="8" y="25"/>
                    </a:moveTo>
                    <a:cubicBezTo>
                      <a:pt x="41" y="16"/>
                      <a:pt x="74" y="23"/>
                      <a:pt x="108" y="27"/>
                    </a:cubicBezTo>
                    <a:cubicBezTo>
                      <a:pt x="115" y="28"/>
                      <a:pt x="116" y="17"/>
                      <a:pt x="110" y="15"/>
                    </a:cubicBezTo>
                    <a:cubicBezTo>
                      <a:pt x="72" y="4"/>
                      <a:pt x="40" y="0"/>
                      <a:pt x="4" y="17"/>
                    </a:cubicBezTo>
                    <a:cubicBezTo>
                      <a:pt x="0" y="19"/>
                      <a:pt x="3" y="26"/>
                      <a:pt x="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2" name="chenying0907 83">
                <a:extLst>
                  <a:ext uri="{FF2B5EF4-FFF2-40B4-BE49-F238E27FC236}">
                    <a16:creationId xmlns:a16="http://schemas.microsoft.com/office/drawing/2014/main" id="{507AAE7A-7EEE-4AD4-AC0A-4E100A1EF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4951" y="1241426"/>
                <a:ext cx="109538" cy="19050"/>
              </a:xfrm>
              <a:custGeom>
                <a:avLst/>
                <a:gdLst>
                  <a:gd name="T0" fmla="*/ 5 w 106"/>
                  <a:gd name="T1" fmla="*/ 9 h 18"/>
                  <a:gd name="T2" fmla="*/ 98 w 106"/>
                  <a:gd name="T3" fmla="*/ 17 h 18"/>
                  <a:gd name="T4" fmla="*/ 100 w 106"/>
                  <a:gd name="T5" fmla="*/ 9 h 18"/>
                  <a:gd name="T6" fmla="*/ 5 w 106"/>
                  <a:gd name="T7" fmla="*/ 2 h 18"/>
                  <a:gd name="T8" fmla="*/ 5 w 106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">
                    <a:moveTo>
                      <a:pt x="5" y="9"/>
                    </a:moveTo>
                    <a:cubicBezTo>
                      <a:pt x="35" y="11"/>
                      <a:pt x="68" y="12"/>
                      <a:pt x="98" y="17"/>
                    </a:cubicBezTo>
                    <a:cubicBezTo>
                      <a:pt x="103" y="18"/>
                      <a:pt x="106" y="10"/>
                      <a:pt x="100" y="9"/>
                    </a:cubicBezTo>
                    <a:cubicBezTo>
                      <a:pt x="68" y="0"/>
                      <a:pt x="38" y="1"/>
                      <a:pt x="5" y="2"/>
                    </a:cubicBezTo>
                    <a:cubicBezTo>
                      <a:pt x="0" y="2"/>
                      <a:pt x="0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3" name="chenying0907 84">
                <a:extLst>
                  <a:ext uri="{FF2B5EF4-FFF2-40B4-BE49-F238E27FC236}">
                    <a16:creationId xmlns:a16="http://schemas.microsoft.com/office/drawing/2014/main" id="{35B1A266-FDC9-4B57-BD9A-FA8C3A486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9263" y="1285876"/>
                <a:ext cx="117475" cy="47625"/>
              </a:xfrm>
              <a:custGeom>
                <a:avLst/>
                <a:gdLst>
                  <a:gd name="T0" fmla="*/ 5 w 112"/>
                  <a:gd name="T1" fmla="*/ 11 h 45"/>
                  <a:gd name="T2" fmla="*/ 100 w 112"/>
                  <a:gd name="T3" fmla="*/ 42 h 45"/>
                  <a:gd name="T4" fmla="*/ 105 w 112"/>
                  <a:gd name="T5" fmla="*/ 29 h 45"/>
                  <a:gd name="T6" fmla="*/ 8 w 112"/>
                  <a:gd name="T7" fmla="*/ 1 h 45"/>
                  <a:gd name="T8" fmla="*/ 5 w 112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45">
                    <a:moveTo>
                      <a:pt x="5" y="11"/>
                    </a:moveTo>
                    <a:cubicBezTo>
                      <a:pt x="35" y="25"/>
                      <a:pt x="69" y="29"/>
                      <a:pt x="100" y="42"/>
                    </a:cubicBezTo>
                    <a:cubicBezTo>
                      <a:pt x="107" y="45"/>
                      <a:pt x="112" y="33"/>
                      <a:pt x="105" y="29"/>
                    </a:cubicBezTo>
                    <a:cubicBezTo>
                      <a:pt x="76" y="13"/>
                      <a:pt x="41" y="2"/>
                      <a:pt x="8" y="1"/>
                    </a:cubicBezTo>
                    <a:cubicBezTo>
                      <a:pt x="2" y="0"/>
                      <a:pt x="0" y="9"/>
                      <a:pt x="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4" name="chenying0907 85">
                <a:extLst>
                  <a:ext uri="{FF2B5EF4-FFF2-40B4-BE49-F238E27FC236}">
                    <a16:creationId xmlns:a16="http://schemas.microsoft.com/office/drawing/2014/main" id="{8C324735-7F30-43A5-86AB-E0E5E38E6B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2776" y="1343026"/>
                <a:ext cx="122238" cy="44450"/>
              </a:xfrm>
              <a:custGeom>
                <a:avLst/>
                <a:gdLst>
                  <a:gd name="T0" fmla="*/ 3 w 117"/>
                  <a:gd name="T1" fmla="*/ 4 h 43"/>
                  <a:gd name="T2" fmla="*/ 109 w 117"/>
                  <a:gd name="T3" fmla="*/ 41 h 43"/>
                  <a:gd name="T4" fmla="*/ 113 w 117"/>
                  <a:gd name="T5" fmla="*/ 35 h 43"/>
                  <a:gd name="T6" fmla="*/ 3 w 117"/>
                  <a:gd name="T7" fmla="*/ 0 h 43"/>
                  <a:gd name="T8" fmla="*/ 3 w 117"/>
                  <a:gd name="T9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43">
                    <a:moveTo>
                      <a:pt x="3" y="4"/>
                    </a:moveTo>
                    <a:cubicBezTo>
                      <a:pt x="41" y="6"/>
                      <a:pt x="76" y="23"/>
                      <a:pt x="109" y="41"/>
                    </a:cubicBezTo>
                    <a:cubicBezTo>
                      <a:pt x="113" y="43"/>
                      <a:pt x="117" y="37"/>
                      <a:pt x="113" y="35"/>
                    </a:cubicBezTo>
                    <a:cubicBezTo>
                      <a:pt x="79" y="13"/>
                      <a:pt x="43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5" name="chenying0907 86">
                <a:extLst>
                  <a:ext uri="{FF2B5EF4-FFF2-40B4-BE49-F238E27FC236}">
                    <a16:creationId xmlns:a16="http://schemas.microsoft.com/office/drawing/2014/main" id="{B7CBF8B6-4C0E-41B9-B0B5-C086D8C7AF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8513" y="1409701"/>
                <a:ext cx="104775" cy="49213"/>
              </a:xfrm>
              <a:custGeom>
                <a:avLst/>
                <a:gdLst>
                  <a:gd name="T0" fmla="*/ 3 w 101"/>
                  <a:gd name="T1" fmla="*/ 6 h 47"/>
                  <a:gd name="T2" fmla="*/ 90 w 101"/>
                  <a:gd name="T3" fmla="*/ 45 h 47"/>
                  <a:gd name="T4" fmla="*/ 96 w 101"/>
                  <a:gd name="T5" fmla="*/ 35 h 47"/>
                  <a:gd name="T6" fmla="*/ 4 w 101"/>
                  <a:gd name="T7" fmla="*/ 0 h 47"/>
                  <a:gd name="T8" fmla="*/ 3 w 101"/>
                  <a:gd name="T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47">
                    <a:moveTo>
                      <a:pt x="3" y="6"/>
                    </a:moveTo>
                    <a:cubicBezTo>
                      <a:pt x="31" y="18"/>
                      <a:pt x="59" y="37"/>
                      <a:pt x="90" y="45"/>
                    </a:cubicBezTo>
                    <a:cubicBezTo>
                      <a:pt x="95" y="47"/>
                      <a:pt x="101" y="39"/>
                      <a:pt x="96" y="35"/>
                    </a:cubicBezTo>
                    <a:cubicBezTo>
                      <a:pt x="70" y="15"/>
                      <a:pt x="36" y="3"/>
                      <a:pt x="4" y="0"/>
                    </a:cubicBezTo>
                    <a:cubicBezTo>
                      <a:pt x="1" y="0"/>
                      <a:pt x="0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6" name="chenying0907 87">
                <a:extLst>
                  <a:ext uri="{FF2B5EF4-FFF2-40B4-BE49-F238E27FC236}">
                    <a16:creationId xmlns:a16="http://schemas.microsoft.com/office/drawing/2014/main" id="{63C44E02-E8A1-434F-98D3-252C3376C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6" y="1504951"/>
                <a:ext cx="114300" cy="74613"/>
              </a:xfrm>
              <a:custGeom>
                <a:avLst/>
                <a:gdLst>
                  <a:gd name="T0" fmla="*/ 6 w 110"/>
                  <a:gd name="T1" fmla="*/ 10 h 71"/>
                  <a:gd name="T2" fmla="*/ 55 w 110"/>
                  <a:gd name="T3" fmla="*/ 40 h 71"/>
                  <a:gd name="T4" fmla="*/ 99 w 110"/>
                  <a:gd name="T5" fmla="*/ 67 h 71"/>
                  <a:gd name="T6" fmla="*/ 104 w 110"/>
                  <a:gd name="T7" fmla="*/ 58 h 71"/>
                  <a:gd name="T8" fmla="*/ 9 w 110"/>
                  <a:gd name="T9" fmla="*/ 0 h 71"/>
                  <a:gd name="T10" fmla="*/ 6 w 110"/>
                  <a:gd name="T11" fmla="*/ 1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71">
                    <a:moveTo>
                      <a:pt x="6" y="10"/>
                    </a:moveTo>
                    <a:cubicBezTo>
                      <a:pt x="24" y="16"/>
                      <a:pt x="41" y="28"/>
                      <a:pt x="55" y="40"/>
                    </a:cubicBezTo>
                    <a:cubicBezTo>
                      <a:pt x="69" y="51"/>
                      <a:pt x="83" y="59"/>
                      <a:pt x="99" y="67"/>
                    </a:cubicBezTo>
                    <a:cubicBezTo>
                      <a:pt x="105" y="71"/>
                      <a:pt x="110" y="62"/>
                      <a:pt x="104" y="58"/>
                    </a:cubicBezTo>
                    <a:cubicBezTo>
                      <a:pt x="73" y="35"/>
                      <a:pt x="49" y="6"/>
                      <a:pt x="9" y="0"/>
                    </a:cubicBezTo>
                    <a:cubicBezTo>
                      <a:pt x="3" y="0"/>
                      <a:pt x="0" y="8"/>
                      <a:pt x="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7" name="chenying0907 88">
                <a:extLst>
                  <a:ext uri="{FF2B5EF4-FFF2-40B4-BE49-F238E27FC236}">
                    <a16:creationId xmlns:a16="http://schemas.microsoft.com/office/drawing/2014/main" id="{96DC6C52-1A57-4EC2-A354-0E03B2AB4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4738" y="1631951"/>
                <a:ext cx="88900" cy="96838"/>
              </a:xfrm>
              <a:custGeom>
                <a:avLst/>
                <a:gdLst>
                  <a:gd name="T0" fmla="*/ 3 w 85"/>
                  <a:gd name="T1" fmla="*/ 9 h 93"/>
                  <a:gd name="T2" fmla="*/ 75 w 85"/>
                  <a:gd name="T3" fmla="*/ 89 h 93"/>
                  <a:gd name="T4" fmla="*/ 83 w 85"/>
                  <a:gd name="T5" fmla="*/ 83 h 93"/>
                  <a:gd name="T6" fmla="*/ 8 w 85"/>
                  <a:gd name="T7" fmla="*/ 2 h 93"/>
                  <a:gd name="T8" fmla="*/ 3 w 85"/>
                  <a:gd name="T9" fmla="*/ 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93">
                    <a:moveTo>
                      <a:pt x="3" y="9"/>
                    </a:moveTo>
                    <a:cubicBezTo>
                      <a:pt x="28" y="35"/>
                      <a:pt x="50" y="63"/>
                      <a:pt x="75" y="89"/>
                    </a:cubicBezTo>
                    <a:cubicBezTo>
                      <a:pt x="79" y="93"/>
                      <a:pt x="85" y="88"/>
                      <a:pt x="83" y="83"/>
                    </a:cubicBezTo>
                    <a:cubicBezTo>
                      <a:pt x="64" y="52"/>
                      <a:pt x="41" y="20"/>
                      <a:pt x="8" y="2"/>
                    </a:cubicBezTo>
                    <a:cubicBezTo>
                      <a:pt x="4" y="0"/>
                      <a:pt x="0" y="5"/>
                      <a:pt x="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8" name="chenying0907 89">
                <a:extLst>
                  <a:ext uri="{FF2B5EF4-FFF2-40B4-BE49-F238E27FC236}">
                    <a16:creationId xmlns:a16="http://schemas.microsoft.com/office/drawing/2014/main" id="{9985A0FC-FC1F-4158-98D5-12F6FB226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1792288"/>
                <a:ext cx="53975" cy="84138"/>
              </a:xfrm>
              <a:custGeom>
                <a:avLst/>
                <a:gdLst>
                  <a:gd name="T0" fmla="*/ 2 w 52"/>
                  <a:gd name="T1" fmla="*/ 4 h 81"/>
                  <a:gd name="T2" fmla="*/ 22 w 52"/>
                  <a:gd name="T3" fmla="*/ 44 h 81"/>
                  <a:gd name="T4" fmla="*/ 45 w 52"/>
                  <a:gd name="T5" fmla="*/ 78 h 81"/>
                  <a:gd name="T6" fmla="*/ 50 w 52"/>
                  <a:gd name="T7" fmla="*/ 74 h 81"/>
                  <a:gd name="T8" fmla="*/ 32 w 52"/>
                  <a:gd name="T9" fmla="*/ 39 h 81"/>
                  <a:gd name="T10" fmla="*/ 6 w 52"/>
                  <a:gd name="T11" fmla="*/ 2 h 81"/>
                  <a:gd name="T12" fmla="*/ 2 w 52"/>
                  <a:gd name="T13" fmla="*/ 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1">
                    <a:moveTo>
                      <a:pt x="2" y="4"/>
                    </a:moveTo>
                    <a:cubicBezTo>
                      <a:pt x="9" y="17"/>
                      <a:pt x="15" y="31"/>
                      <a:pt x="22" y="44"/>
                    </a:cubicBezTo>
                    <a:cubicBezTo>
                      <a:pt x="29" y="56"/>
                      <a:pt x="36" y="67"/>
                      <a:pt x="45" y="78"/>
                    </a:cubicBezTo>
                    <a:cubicBezTo>
                      <a:pt x="47" y="81"/>
                      <a:pt x="52" y="77"/>
                      <a:pt x="50" y="74"/>
                    </a:cubicBezTo>
                    <a:cubicBezTo>
                      <a:pt x="44" y="62"/>
                      <a:pt x="38" y="50"/>
                      <a:pt x="32" y="39"/>
                    </a:cubicBezTo>
                    <a:cubicBezTo>
                      <a:pt x="24" y="25"/>
                      <a:pt x="14" y="14"/>
                      <a:pt x="6" y="2"/>
                    </a:cubicBezTo>
                    <a:cubicBezTo>
                      <a:pt x="4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09" name="chenying0907 90">
                <a:extLst>
                  <a:ext uri="{FF2B5EF4-FFF2-40B4-BE49-F238E27FC236}">
                    <a16:creationId xmlns:a16="http://schemas.microsoft.com/office/drawing/2014/main" id="{3CEF5E3E-701B-4C30-B294-3F98591F5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7938" y="1963738"/>
                <a:ext cx="57150" cy="109538"/>
              </a:xfrm>
              <a:custGeom>
                <a:avLst/>
                <a:gdLst>
                  <a:gd name="T0" fmla="*/ 2 w 55"/>
                  <a:gd name="T1" fmla="*/ 6 h 106"/>
                  <a:gd name="T2" fmla="*/ 45 w 55"/>
                  <a:gd name="T3" fmla="*/ 102 h 106"/>
                  <a:gd name="T4" fmla="*/ 53 w 55"/>
                  <a:gd name="T5" fmla="*/ 98 h 106"/>
                  <a:gd name="T6" fmla="*/ 9 w 55"/>
                  <a:gd name="T7" fmla="*/ 3 h 106"/>
                  <a:gd name="T8" fmla="*/ 2 w 55"/>
                  <a:gd name="T9" fmla="*/ 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106">
                    <a:moveTo>
                      <a:pt x="2" y="6"/>
                    </a:moveTo>
                    <a:cubicBezTo>
                      <a:pt x="14" y="39"/>
                      <a:pt x="30" y="70"/>
                      <a:pt x="45" y="102"/>
                    </a:cubicBezTo>
                    <a:cubicBezTo>
                      <a:pt x="47" y="106"/>
                      <a:pt x="55" y="103"/>
                      <a:pt x="53" y="98"/>
                    </a:cubicBezTo>
                    <a:cubicBezTo>
                      <a:pt x="42" y="65"/>
                      <a:pt x="28" y="33"/>
                      <a:pt x="9" y="3"/>
                    </a:cubicBezTo>
                    <a:cubicBezTo>
                      <a:pt x="7" y="0"/>
                      <a:pt x="0" y="2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10" name="chenying0907 91">
                <a:extLst>
                  <a:ext uri="{FF2B5EF4-FFF2-40B4-BE49-F238E27FC236}">
                    <a16:creationId xmlns:a16="http://schemas.microsoft.com/office/drawing/2014/main" id="{09F9AB06-287F-4057-897B-F0B992292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0963" y="2119313"/>
                <a:ext cx="49213" cy="73025"/>
              </a:xfrm>
              <a:custGeom>
                <a:avLst/>
                <a:gdLst>
                  <a:gd name="T0" fmla="*/ 2 w 47"/>
                  <a:gd name="T1" fmla="*/ 9 h 70"/>
                  <a:gd name="T2" fmla="*/ 32 w 47"/>
                  <a:gd name="T3" fmla="*/ 63 h 70"/>
                  <a:gd name="T4" fmla="*/ 43 w 47"/>
                  <a:gd name="T5" fmla="*/ 54 h 70"/>
                  <a:gd name="T6" fmla="*/ 13 w 47"/>
                  <a:gd name="T7" fmla="*/ 4 h 70"/>
                  <a:gd name="T8" fmla="*/ 2 w 47"/>
                  <a:gd name="T9" fmla="*/ 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2" y="9"/>
                    </a:moveTo>
                    <a:cubicBezTo>
                      <a:pt x="9" y="29"/>
                      <a:pt x="18" y="47"/>
                      <a:pt x="32" y="63"/>
                    </a:cubicBezTo>
                    <a:cubicBezTo>
                      <a:pt x="37" y="70"/>
                      <a:pt x="47" y="61"/>
                      <a:pt x="43" y="54"/>
                    </a:cubicBezTo>
                    <a:cubicBezTo>
                      <a:pt x="34" y="37"/>
                      <a:pt x="24" y="20"/>
                      <a:pt x="13" y="4"/>
                    </a:cubicBezTo>
                    <a:cubicBezTo>
                      <a:pt x="9" y="0"/>
                      <a:pt x="0" y="2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11" name="chenying0907 92">
                <a:extLst>
                  <a:ext uri="{FF2B5EF4-FFF2-40B4-BE49-F238E27FC236}">
                    <a16:creationId xmlns:a16="http://schemas.microsoft.com/office/drawing/2014/main" id="{A03B010A-E6B5-4C79-97F0-ADE7D2F54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4513" y="3827463"/>
                <a:ext cx="123825" cy="60325"/>
              </a:xfrm>
              <a:custGeom>
                <a:avLst/>
                <a:gdLst>
                  <a:gd name="T0" fmla="*/ 1 w 118"/>
                  <a:gd name="T1" fmla="*/ 59 h 59"/>
                  <a:gd name="T2" fmla="*/ 115 w 118"/>
                  <a:gd name="T3" fmla="*/ 6 h 59"/>
                  <a:gd name="T4" fmla="*/ 112 w 118"/>
                  <a:gd name="T5" fmla="*/ 0 h 59"/>
                  <a:gd name="T6" fmla="*/ 0 w 118"/>
                  <a:gd name="T7" fmla="*/ 58 h 59"/>
                  <a:gd name="T8" fmla="*/ 1 w 118"/>
                  <a:gd name="T9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59">
                    <a:moveTo>
                      <a:pt x="1" y="59"/>
                    </a:moveTo>
                    <a:cubicBezTo>
                      <a:pt x="41" y="56"/>
                      <a:pt x="81" y="26"/>
                      <a:pt x="115" y="6"/>
                    </a:cubicBezTo>
                    <a:cubicBezTo>
                      <a:pt x="118" y="4"/>
                      <a:pt x="116" y="0"/>
                      <a:pt x="112" y="0"/>
                    </a:cubicBezTo>
                    <a:cubicBezTo>
                      <a:pt x="73" y="9"/>
                      <a:pt x="33" y="35"/>
                      <a:pt x="0" y="58"/>
                    </a:cubicBezTo>
                    <a:cubicBezTo>
                      <a:pt x="0" y="58"/>
                      <a:pt x="0" y="59"/>
                      <a:pt x="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</p:grpSp>
      </p:grpSp>
      <p:sp>
        <p:nvSpPr>
          <p:cNvPr id="412" name="PA_矩形 1">
            <a:extLst>
              <a:ext uri="{FF2B5EF4-FFF2-40B4-BE49-F238E27FC236}">
                <a16:creationId xmlns:a16="http://schemas.microsoft.com/office/drawing/2014/main" id="{4660418A-1E25-4E1D-9135-35C8AADCFB2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973462" y="3817875"/>
            <a:ext cx="1681655" cy="9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/>
              <a:t>组员：李德龙</a:t>
            </a: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zh-CN" altLang="en-US" sz="1000" dirty="0"/>
              <a:t>主要完成了用户和管理员的查询，新闻管理，代码整合的任务</a:t>
            </a:r>
          </a:p>
        </p:txBody>
      </p:sp>
    </p:spTree>
    <p:extLst>
      <p:ext uri="{BB962C8B-B14F-4D97-AF65-F5344CB8AC3E}">
        <p14:creationId xmlns:p14="http://schemas.microsoft.com/office/powerpoint/2010/main" val="98914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471" grpId="0" animBg="1" autoUpdateAnimBg="0"/>
      <p:bldP spid="412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PA_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995936" y="2477717"/>
            <a:ext cx="34300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15" name="PA_文本框 5"/>
          <p:cNvSpPr txBox="1"/>
          <p:nvPr>
            <p:custDataLst>
              <p:tags r:id="rId3"/>
            </p:custDataLst>
          </p:nvPr>
        </p:nvSpPr>
        <p:spPr>
          <a:xfrm>
            <a:off x="3422014" y="1812761"/>
            <a:ext cx="2999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落落补 汤圆" pitchFamily="2" charset="-128"/>
                <a:ea typeface="落落补 汤圆" pitchFamily="2" charset="-128"/>
                <a:cs typeface="落落补 汤圆" pitchFamily="2" charset="-128"/>
              </a:rPr>
              <a:t>THE TWO</a:t>
            </a:r>
            <a:endParaRPr lang="zh-CN" altLang="en-US" sz="4800" dirty="0">
              <a:latin typeface="落落补 汤圆" pitchFamily="2" charset="-128"/>
              <a:ea typeface="落落补 汤圆" pitchFamily="2" charset="-128"/>
              <a:cs typeface="落落补 汤圆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616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DB810F6-31AB-4852-AB16-060D6DB4A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261" y="1126024"/>
            <a:ext cx="7344816" cy="339315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BA92851-DF4D-4554-8DE1-2E52778A0D35}"/>
              </a:ext>
            </a:extLst>
          </p:cNvPr>
          <p:cNvSpPr txBox="1"/>
          <p:nvPr/>
        </p:nvSpPr>
        <p:spPr>
          <a:xfrm>
            <a:off x="3419872" y="77155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用户登陆界面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8053C8-F340-46EB-B373-C64A8622781E}"/>
              </a:ext>
            </a:extLst>
          </p:cNvPr>
          <p:cNvSpPr txBox="1"/>
          <p:nvPr/>
        </p:nvSpPr>
        <p:spPr>
          <a:xfrm>
            <a:off x="611560" y="339502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</p:spTree>
    <p:extLst>
      <p:ext uri="{BB962C8B-B14F-4D97-AF65-F5344CB8AC3E}">
        <p14:creationId xmlns:p14="http://schemas.microsoft.com/office/powerpoint/2010/main" val="270046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BC034-B7FD-4418-9DAA-6D7D20B6B7B4}"/>
              </a:ext>
            </a:extLst>
          </p:cNvPr>
          <p:cNvSpPr txBox="1"/>
          <p:nvPr/>
        </p:nvSpPr>
        <p:spPr>
          <a:xfrm>
            <a:off x="683568" y="41151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7F6CC3-2945-49EC-B8B7-7BEC55497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088489"/>
            <a:ext cx="7647887" cy="353316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4E0B36C-B824-4203-9CEC-E307EF3FFA22}"/>
              </a:ext>
            </a:extLst>
          </p:cNvPr>
          <p:cNvSpPr txBox="1"/>
          <p:nvPr/>
        </p:nvSpPr>
        <p:spPr>
          <a:xfrm>
            <a:off x="4211960" y="665863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用户主页</a:t>
            </a:r>
          </a:p>
        </p:txBody>
      </p:sp>
    </p:spTree>
    <p:extLst>
      <p:ext uri="{BB962C8B-B14F-4D97-AF65-F5344CB8AC3E}">
        <p14:creationId xmlns:p14="http://schemas.microsoft.com/office/powerpoint/2010/main" val="141273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_任意多边形 5"/>
          <p:cNvSpPr>
            <a:spLocks noEditPoints="1" noChangeArrowheads="1"/>
          </p:cNvSpPr>
          <p:nvPr>
            <p:custDataLst>
              <p:tags r:id="rId1"/>
            </p:custDataLst>
          </p:nvPr>
        </p:nvSpPr>
        <p:spPr bwMode="auto">
          <a:xfrm>
            <a:off x="1331640" y="1088489"/>
            <a:ext cx="6416058" cy="3110538"/>
          </a:xfrm>
          <a:custGeom>
            <a:avLst/>
            <a:gdLst>
              <a:gd name="T0" fmla="*/ 342 w 2787"/>
              <a:gd name="T1" fmla="*/ 280 h 1349"/>
              <a:gd name="T2" fmla="*/ 170 w 2787"/>
              <a:gd name="T3" fmla="*/ 344 h 1349"/>
              <a:gd name="T4" fmla="*/ 143 w 2787"/>
              <a:gd name="T5" fmla="*/ 698 h 1349"/>
              <a:gd name="T6" fmla="*/ 214 w 2787"/>
              <a:gd name="T7" fmla="*/ 912 h 1349"/>
              <a:gd name="T8" fmla="*/ 230 w 2787"/>
              <a:gd name="T9" fmla="*/ 1199 h 1349"/>
              <a:gd name="T10" fmla="*/ 506 w 2787"/>
              <a:gd name="T11" fmla="*/ 1115 h 1349"/>
              <a:gd name="T12" fmla="*/ 727 w 2787"/>
              <a:gd name="T13" fmla="*/ 1124 h 1349"/>
              <a:gd name="T14" fmla="*/ 944 w 2787"/>
              <a:gd name="T15" fmla="*/ 1141 h 1349"/>
              <a:gd name="T16" fmla="*/ 1129 w 2787"/>
              <a:gd name="T17" fmla="*/ 1226 h 1349"/>
              <a:gd name="T18" fmla="*/ 1335 w 2787"/>
              <a:gd name="T19" fmla="*/ 1185 h 1349"/>
              <a:gd name="T20" fmla="*/ 1521 w 2787"/>
              <a:gd name="T21" fmla="*/ 1247 h 1349"/>
              <a:gd name="T22" fmla="*/ 1690 w 2787"/>
              <a:gd name="T23" fmla="*/ 1203 h 1349"/>
              <a:gd name="T24" fmla="*/ 1912 w 2787"/>
              <a:gd name="T25" fmla="*/ 1176 h 1349"/>
              <a:gd name="T26" fmla="*/ 2077 w 2787"/>
              <a:gd name="T27" fmla="*/ 1212 h 1349"/>
              <a:gd name="T28" fmla="*/ 2177 w 2787"/>
              <a:gd name="T29" fmla="*/ 1253 h 1349"/>
              <a:gd name="T30" fmla="*/ 2397 w 2787"/>
              <a:gd name="T31" fmla="*/ 1269 h 1349"/>
              <a:gd name="T32" fmla="*/ 2570 w 2787"/>
              <a:gd name="T33" fmla="*/ 1313 h 1349"/>
              <a:gd name="T34" fmla="*/ 2721 w 2787"/>
              <a:gd name="T35" fmla="*/ 1127 h 1349"/>
              <a:gd name="T36" fmla="*/ 2731 w 2787"/>
              <a:gd name="T37" fmla="*/ 940 h 1349"/>
              <a:gd name="T38" fmla="*/ 2713 w 2787"/>
              <a:gd name="T39" fmla="*/ 775 h 1349"/>
              <a:gd name="T40" fmla="*/ 2754 w 2787"/>
              <a:gd name="T41" fmla="*/ 619 h 1349"/>
              <a:gd name="T42" fmla="*/ 2679 w 2787"/>
              <a:gd name="T43" fmla="*/ 606 h 1349"/>
              <a:gd name="T44" fmla="*/ 2628 w 2787"/>
              <a:gd name="T45" fmla="*/ 456 h 1349"/>
              <a:gd name="T46" fmla="*/ 2656 w 2787"/>
              <a:gd name="T47" fmla="*/ 409 h 1349"/>
              <a:gd name="T48" fmla="*/ 2663 w 2787"/>
              <a:gd name="T49" fmla="*/ 320 h 1349"/>
              <a:gd name="T50" fmla="*/ 2553 w 2787"/>
              <a:gd name="T51" fmla="*/ 287 h 1349"/>
              <a:gd name="T52" fmla="*/ 2432 w 2787"/>
              <a:gd name="T53" fmla="*/ 203 h 1349"/>
              <a:gd name="T54" fmla="*/ 2270 w 2787"/>
              <a:gd name="T55" fmla="*/ 177 h 1349"/>
              <a:gd name="T56" fmla="*/ 2019 w 2787"/>
              <a:gd name="T57" fmla="*/ 176 h 1349"/>
              <a:gd name="T58" fmla="*/ 1872 w 2787"/>
              <a:gd name="T59" fmla="*/ 84 h 1349"/>
              <a:gd name="T60" fmla="*/ 1773 w 2787"/>
              <a:gd name="T61" fmla="*/ 58 h 1349"/>
              <a:gd name="T62" fmla="*/ 1403 w 2787"/>
              <a:gd name="T63" fmla="*/ 190 h 1349"/>
              <a:gd name="T64" fmla="*/ 1482 w 2787"/>
              <a:gd name="T65" fmla="*/ 56 h 1349"/>
              <a:gd name="T66" fmla="*/ 922 w 2787"/>
              <a:gd name="T67" fmla="*/ 148 h 1349"/>
              <a:gd name="T68" fmla="*/ 311 w 2787"/>
              <a:gd name="T69" fmla="*/ 791 h 1349"/>
              <a:gd name="T70" fmla="*/ 784 w 2787"/>
              <a:gd name="T71" fmla="*/ 160 h 1349"/>
              <a:gd name="T72" fmla="*/ 404 w 2787"/>
              <a:gd name="T73" fmla="*/ 437 h 1349"/>
              <a:gd name="T74" fmla="*/ 758 w 2787"/>
              <a:gd name="T75" fmla="*/ 62 h 1349"/>
              <a:gd name="T76" fmla="*/ 1093 w 2787"/>
              <a:gd name="T77" fmla="*/ 148 h 1349"/>
              <a:gd name="T78" fmla="*/ 1230 w 2787"/>
              <a:gd name="T79" fmla="*/ 120 h 1349"/>
              <a:gd name="T80" fmla="*/ 494 w 2787"/>
              <a:gd name="T81" fmla="*/ 771 h 1349"/>
              <a:gd name="T82" fmla="*/ 665 w 2787"/>
              <a:gd name="T83" fmla="*/ 689 h 1349"/>
              <a:gd name="T84" fmla="*/ 633 w 2787"/>
              <a:gd name="T85" fmla="*/ 1098 h 1349"/>
              <a:gd name="T86" fmla="*/ 1051 w 2787"/>
              <a:gd name="T87" fmla="*/ 834 h 1349"/>
              <a:gd name="T88" fmla="*/ 1129 w 2787"/>
              <a:gd name="T89" fmla="*/ 605 h 1349"/>
              <a:gd name="T90" fmla="*/ 1207 w 2787"/>
              <a:gd name="T91" fmla="*/ 805 h 1349"/>
              <a:gd name="T92" fmla="*/ 1880 w 2787"/>
              <a:gd name="T93" fmla="*/ 220 h 1349"/>
              <a:gd name="T94" fmla="*/ 1469 w 2787"/>
              <a:gd name="T95" fmla="*/ 729 h 1349"/>
              <a:gd name="T96" fmla="*/ 1829 w 2787"/>
              <a:gd name="T97" fmla="*/ 257 h 1349"/>
              <a:gd name="T98" fmla="*/ 1600 w 2787"/>
              <a:gd name="T99" fmla="*/ 706 h 1349"/>
              <a:gd name="T100" fmla="*/ 2342 w 2787"/>
              <a:gd name="T101" fmla="*/ 327 h 1349"/>
              <a:gd name="T102" fmla="*/ 2264 w 2787"/>
              <a:gd name="T103" fmla="*/ 375 h 1349"/>
              <a:gd name="T104" fmla="*/ 1893 w 2787"/>
              <a:gd name="T105" fmla="*/ 989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787" h="1349">
                <a:moveTo>
                  <a:pt x="573" y="70"/>
                </a:moveTo>
                <a:cubicBezTo>
                  <a:pt x="569" y="74"/>
                  <a:pt x="565" y="78"/>
                  <a:pt x="561" y="82"/>
                </a:cubicBezTo>
                <a:cubicBezTo>
                  <a:pt x="556" y="85"/>
                  <a:pt x="552" y="88"/>
                  <a:pt x="548" y="92"/>
                </a:cubicBezTo>
                <a:cubicBezTo>
                  <a:pt x="537" y="102"/>
                  <a:pt x="527" y="112"/>
                  <a:pt x="517" y="123"/>
                </a:cubicBezTo>
                <a:cubicBezTo>
                  <a:pt x="494" y="144"/>
                  <a:pt x="472" y="163"/>
                  <a:pt x="450" y="183"/>
                </a:cubicBezTo>
                <a:cubicBezTo>
                  <a:pt x="415" y="213"/>
                  <a:pt x="379" y="245"/>
                  <a:pt x="342" y="280"/>
                </a:cubicBezTo>
                <a:cubicBezTo>
                  <a:pt x="387" y="230"/>
                  <a:pt x="436" y="183"/>
                  <a:pt x="486" y="135"/>
                </a:cubicBezTo>
                <a:cubicBezTo>
                  <a:pt x="495" y="127"/>
                  <a:pt x="500" y="115"/>
                  <a:pt x="500" y="103"/>
                </a:cubicBezTo>
                <a:cubicBezTo>
                  <a:pt x="500" y="92"/>
                  <a:pt x="496" y="81"/>
                  <a:pt x="488" y="72"/>
                </a:cubicBezTo>
                <a:cubicBezTo>
                  <a:pt x="471" y="54"/>
                  <a:pt x="442" y="53"/>
                  <a:pt x="424" y="70"/>
                </a:cubicBezTo>
                <a:cubicBezTo>
                  <a:pt x="345" y="144"/>
                  <a:pt x="270" y="218"/>
                  <a:pt x="206" y="304"/>
                </a:cubicBezTo>
                <a:cubicBezTo>
                  <a:pt x="200" y="312"/>
                  <a:pt x="185" y="328"/>
                  <a:pt x="170" y="344"/>
                </a:cubicBezTo>
                <a:cubicBezTo>
                  <a:pt x="98" y="420"/>
                  <a:pt x="0" y="524"/>
                  <a:pt x="52" y="605"/>
                </a:cubicBezTo>
                <a:cubicBezTo>
                  <a:pt x="60" y="617"/>
                  <a:pt x="74" y="625"/>
                  <a:pt x="89" y="626"/>
                </a:cubicBezTo>
                <a:cubicBezTo>
                  <a:pt x="136" y="627"/>
                  <a:pt x="166" y="586"/>
                  <a:pt x="186" y="558"/>
                </a:cubicBezTo>
                <a:cubicBezTo>
                  <a:pt x="190" y="552"/>
                  <a:pt x="194" y="547"/>
                  <a:pt x="197" y="544"/>
                </a:cubicBezTo>
                <a:cubicBezTo>
                  <a:pt x="216" y="522"/>
                  <a:pt x="237" y="501"/>
                  <a:pt x="259" y="479"/>
                </a:cubicBezTo>
                <a:cubicBezTo>
                  <a:pt x="211" y="547"/>
                  <a:pt x="167" y="621"/>
                  <a:pt x="143" y="698"/>
                </a:cubicBezTo>
                <a:cubicBezTo>
                  <a:pt x="142" y="703"/>
                  <a:pt x="138" y="712"/>
                  <a:pt x="134" y="720"/>
                </a:cubicBezTo>
                <a:cubicBezTo>
                  <a:pt x="122" y="746"/>
                  <a:pt x="105" y="785"/>
                  <a:pt x="105" y="822"/>
                </a:cubicBezTo>
                <a:cubicBezTo>
                  <a:pt x="105" y="847"/>
                  <a:pt x="113" y="872"/>
                  <a:pt x="136" y="890"/>
                </a:cubicBezTo>
                <a:cubicBezTo>
                  <a:pt x="151" y="901"/>
                  <a:pt x="168" y="905"/>
                  <a:pt x="187" y="901"/>
                </a:cubicBezTo>
                <a:cubicBezTo>
                  <a:pt x="191" y="900"/>
                  <a:pt x="196" y="899"/>
                  <a:pt x="200" y="897"/>
                </a:cubicBezTo>
                <a:cubicBezTo>
                  <a:pt x="204" y="903"/>
                  <a:pt x="208" y="908"/>
                  <a:pt x="214" y="912"/>
                </a:cubicBezTo>
                <a:cubicBezTo>
                  <a:pt x="229" y="924"/>
                  <a:pt x="247" y="929"/>
                  <a:pt x="267" y="926"/>
                </a:cubicBezTo>
                <a:cubicBezTo>
                  <a:pt x="273" y="925"/>
                  <a:pt x="280" y="924"/>
                  <a:pt x="287" y="921"/>
                </a:cubicBezTo>
                <a:cubicBezTo>
                  <a:pt x="274" y="955"/>
                  <a:pt x="262" y="989"/>
                  <a:pt x="251" y="1024"/>
                </a:cubicBezTo>
                <a:cubicBezTo>
                  <a:pt x="251" y="1024"/>
                  <a:pt x="244" y="1044"/>
                  <a:pt x="244" y="1044"/>
                </a:cubicBezTo>
                <a:cubicBezTo>
                  <a:pt x="233" y="1075"/>
                  <a:pt x="219" y="1115"/>
                  <a:pt x="219" y="1151"/>
                </a:cubicBezTo>
                <a:cubicBezTo>
                  <a:pt x="219" y="1168"/>
                  <a:pt x="222" y="1184"/>
                  <a:pt x="230" y="1199"/>
                </a:cubicBezTo>
                <a:cubicBezTo>
                  <a:pt x="236" y="1209"/>
                  <a:pt x="246" y="1216"/>
                  <a:pt x="258" y="1219"/>
                </a:cubicBezTo>
                <a:cubicBezTo>
                  <a:pt x="270" y="1222"/>
                  <a:pt x="282" y="1220"/>
                  <a:pt x="293" y="1214"/>
                </a:cubicBezTo>
                <a:cubicBezTo>
                  <a:pt x="310" y="1203"/>
                  <a:pt x="326" y="1188"/>
                  <a:pt x="340" y="1172"/>
                </a:cubicBezTo>
                <a:cubicBezTo>
                  <a:pt x="340" y="1180"/>
                  <a:pt x="342" y="1188"/>
                  <a:pt x="345" y="1196"/>
                </a:cubicBezTo>
                <a:cubicBezTo>
                  <a:pt x="353" y="1216"/>
                  <a:pt x="374" y="1228"/>
                  <a:pt x="396" y="1223"/>
                </a:cubicBezTo>
                <a:cubicBezTo>
                  <a:pt x="447" y="1213"/>
                  <a:pt x="481" y="1156"/>
                  <a:pt x="506" y="1115"/>
                </a:cubicBezTo>
                <a:cubicBezTo>
                  <a:pt x="506" y="1115"/>
                  <a:pt x="508" y="1112"/>
                  <a:pt x="508" y="1111"/>
                </a:cubicBezTo>
                <a:cubicBezTo>
                  <a:pt x="514" y="1118"/>
                  <a:pt x="521" y="1124"/>
                  <a:pt x="529" y="1127"/>
                </a:cubicBezTo>
                <a:cubicBezTo>
                  <a:pt x="526" y="1142"/>
                  <a:pt x="524" y="1156"/>
                  <a:pt x="524" y="1169"/>
                </a:cubicBezTo>
                <a:cubicBezTo>
                  <a:pt x="524" y="1195"/>
                  <a:pt x="531" y="1216"/>
                  <a:pt x="549" y="1231"/>
                </a:cubicBezTo>
                <a:cubicBezTo>
                  <a:pt x="560" y="1241"/>
                  <a:pt x="575" y="1244"/>
                  <a:pt x="590" y="1241"/>
                </a:cubicBezTo>
                <a:cubicBezTo>
                  <a:pt x="649" y="1225"/>
                  <a:pt x="694" y="1167"/>
                  <a:pt x="727" y="1124"/>
                </a:cubicBezTo>
                <a:cubicBezTo>
                  <a:pt x="740" y="1107"/>
                  <a:pt x="740" y="1107"/>
                  <a:pt x="740" y="1107"/>
                </a:cubicBezTo>
                <a:cubicBezTo>
                  <a:pt x="763" y="1079"/>
                  <a:pt x="784" y="1050"/>
                  <a:pt x="806" y="1021"/>
                </a:cubicBezTo>
                <a:cubicBezTo>
                  <a:pt x="790" y="1064"/>
                  <a:pt x="778" y="1106"/>
                  <a:pt x="778" y="1142"/>
                </a:cubicBezTo>
                <a:cubicBezTo>
                  <a:pt x="778" y="1166"/>
                  <a:pt x="783" y="1187"/>
                  <a:pt x="796" y="1204"/>
                </a:cubicBezTo>
                <a:cubicBezTo>
                  <a:pt x="807" y="1217"/>
                  <a:pt x="824" y="1223"/>
                  <a:pt x="840" y="1220"/>
                </a:cubicBezTo>
                <a:cubicBezTo>
                  <a:pt x="883" y="1212"/>
                  <a:pt x="917" y="1176"/>
                  <a:pt x="944" y="1141"/>
                </a:cubicBezTo>
                <a:cubicBezTo>
                  <a:pt x="944" y="1156"/>
                  <a:pt x="947" y="1169"/>
                  <a:pt x="952" y="1181"/>
                </a:cubicBezTo>
                <a:cubicBezTo>
                  <a:pt x="959" y="1199"/>
                  <a:pt x="977" y="1210"/>
                  <a:pt x="997" y="1208"/>
                </a:cubicBezTo>
                <a:cubicBezTo>
                  <a:pt x="1015" y="1207"/>
                  <a:pt x="1032" y="1200"/>
                  <a:pt x="1046" y="1190"/>
                </a:cubicBezTo>
                <a:cubicBezTo>
                  <a:pt x="1051" y="1191"/>
                  <a:pt x="1056" y="1191"/>
                  <a:pt x="1062" y="1191"/>
                </a:cubicBezTo>
                <a:cubicBezTo>
                  <a:pt x="1075" y="1190"/>
                  <a:pt x="1088" y="1186"/>
                  <a:pt x="1100" y="1180"/>
                </a:cubicBezTo>
                <a:cubicBezTo>
                  <a:pt x="1103" y="1199"/>
                  <a:pt x="1112" y="1215"/>
                  <a:pt x="1129" y="1226"/>
                </a:cubicBezTo>
                <a:cubicBezTo>
                  <a:pt x="1146" y="1237"/>
                  <a:pt x="1163" y="1238"/>
                  <a:pt x="1180" y="1233"/>
                </a:cubicBezTo>
                <a:cubicBezTo>
                  <a:pt x="1182" y="1239"/>
                  <a:pt x="1185" y="1244"/>
                  <a:pt x="1190" y="1248"/>
                </a:cubicBezTo>
                <a:cubicBezTo>
                  <a:pt x="1200" y="1258"/>
                  <a:pt x="1214" y="1262"/>
                  <a:pt x="1228" y="1260"/>
                </a:cubicBezTo>
                <a:cubicBezTo>
                  <a:pt x="1275" y="1253"/>
                  <a:pt x="1308" y="1210"/>
                  <a:pt x="1331" y="1179"/>
                </a:cubicBezTo>
                <a:cubicBezTo>
                  <a:pt x="1331" y="1179"/>
                  <a:pt x="1332" y="1179"/>
                  <a:pt x="1332" y="1179"/>
                </a:cubicBezTo>
                <a:cubicBezTo>
                  <a:pt x="1333" y="1181"/>
                  <a:pt x="1334" y="1183"/>
                  <a:pt x="1335" y="1185"/>
                </a:cubicBezTo>
                <a:cubicBezTo>
                  <a:pt x="1339" y="1190"/>
                  <a:pt x="1343" y="1194"/>
                  <a:pt x="1349" y="1198"/>
                </a:cubicBezTo>
                <a:cubicBezTo>
                  <a:pt x="1343" y="1218"/>
                  <a:pt x="1339" y="1238"/>
                  <a:pt x="1339" y="1258"/>
                </a:cubicBezTo>
                <a:cubicBezTo>
                  <a:pt x="1339" y="1259"/>
                  <a:pt x="1339" y="1260"/>
                  <a:pt x="1339" y="1262"/>
                </a:cubicBezTo>
                <a:cubicBezTo>
                  <a:pt x="1340" y="1284"/>
                  <a:pt x="1357" y="1303"/>
                  <a:pt x="1379" y="1305"/>
                </a:cubicBezTo>
                <a:cubicBezTo>
                  <a:pt x="1426" y="1311"/>
                  <a:pt x="1465" y="1273"/>
                  <a:pt x="1506" y="1222"/>
                </a:cubicBezTo>
                <a:cubicBezTo>
                  <a:pt x="1508" y="1232"/>
                  <a:pt x="1513" y="1240"/>
                  <a:pt x="1521" y="1247"/>
                </a:cubicBezTo>
                <a:cubicBezTo>
                  <a:pt x="1532" y="1256"/>
                  <a:pt x="1547" y="1259"/>
                  <a:pt x="1561" y="1256"/>
                </a:cubicBezTo>
                <a:cubicBezTo>
                  <a:pt x="1597" y="1246"/>
                  <a:pt x="1622" y="1213"/>
                  <a:pt x="1639" y="1189"/>
                </a:cubicBezTo>
                <a:cubicBezTo>
                  <a:pt x="1648" y="1177"/>
                  <a:pt x="1648" y="1177"/>
                  <a:pt x="1648" y="1177"/>
                </a:cubicBezTo>
                <a:cubicBezTo>
                  <a:pt x="1673" y="1147"/>
                  <a:pt x="1698" y="1117"/>
                  <a:pt x="1722" y="1088"/>
                </a:cubicBezTo>
                <a:cubicBezTo>
                  <a:pt x="1722" y="1089"/>
                  <a:pt x="1721" y="1091"/>
                  <a:pt x="1721" y="1092"/>
                </a:cubicBezTo>
                <a:cubicBezTo>
                  <a:pt x="1707" y="1126"/>
                  <a:pt x="1690" y="1166"/>
                  <a:pt x="1690" y="1203"/>
                </a:cubicBezTo>
                <a:cubicBezTo>
                  <a:pt x="1690" y="1217"/>
                  <a:pt x="1692" y="1230"/>
                  <a:pt x="1698" y="1243"/>
                </a:cubicBezTo>
                <a:cubicBezTo>
                  <a:pt x="1703" y="1255"/>
                  <a:pt x="1713" y="1264"/>
                  <a:pt x="1726" y="1268"/>
                </a:cubicBezTo>
                <a:cubicBezTo>
                  <a:pt x="1738" y="1272"/>
                  <a:pt x="1752" y="1270"/>
                  <a:pt x="1763" y="1263"/>
                </a:cubicBezTo>
                <a:cubicBezTo>
                  <a:pt x="1784" y="1249"/>
                  <a:pt x="1803" y="1231"/>
                  <a:pt x="1821" y="1211"/>
                </a:cubicBezTo>
                <a:cubicBezTo>
                  <a:pt x="1823" y="1212"/>
                  <a:pt x="1826" y="1212"/>
                  <a:pt x="1829" y="1213"/>
                </a:cubicBezTo>
                <a:cubicBezTo>
                  <a:pt x="1862" y="1216"/>
                  <a:pt x="1889" y="1196"/>
                  <a:pt x="1912" y="1176"/>
                </a:cubicBezTo>
                <a:cubicBezTo>
                  <a:pt x="1913" y="1183"/>
                  <a:pt x="1916" y="1190"/>
                  <a:pt x="1921" y="1196"/>
                </a:cubicBezTo>
                <a:cubicBezTo>
                  <a:pt x="1933" y="1210"/>
                  <a:pt x="1952" y="1216"/>
                  <a:pt x="1969" y="1210"/>
                </a:cubicBezTo>
                <a:cubicBezTo>
                  <a:pt x="1992" y="1203"/>
                  <a:pt x="2012" y="1188"/>
                  <a:pt x="2029" y="1172"/>
                </a:cubicBezTo>
                <a:cubicBezTo>
                  <a:pt x="2038" y="1184"/>
                  <a:pt x="2052" y="1191"/>
                  <a:pt x="2067" y="1190"/>
                </a:cubicBezTo>
                <a:cubicBezTo>
                  <a:pt x="2072" y="1190"/>
                  <a:pt x="2078" y="1189"/>
                  <a:pt x="2083" y="1188"/>
                </a:cubicBezTo>
                <a:cubicBezTo>
                  <a:pt x="2080" y="1196"/>
                  <a:pt x="2078" y="1204"/>
                  <a:pt x="2077" y="1212"/>
                </a:cubicBezTo>
                <a:cubicBezTo>
                  <a:pt x="2077" y="1214"/>
                  <a:pt x="2077" y="1215"/>
                  <a:pt x="2077" y="1216"/>
                </a:cubicBezTo>
                <a:cubicBezTo>
                  <a:pt x="2077" y="1231"/>
                  <a:pt x="2084" y="1245"/>
                  <a:pt x="2096" y="1253"/>
                </a:cubicBezTo>
                <a:cubicBezTo>
                  <a:pt x="2110" y="1263"/>
                  <a:pt x="2127" y="1264"/>
                  <a:pt x="2142" y="1257"/>
                </a:cubicBezTo>
                <a:cubicBezTo>
                  <a:pt x="2157" y="1249"/>
                  <a:pt x="2171" y="1240"/>
                  <a:pt x="2183" y="1229"/>
                </a:cubicBezTo>
                <a:cubicBezTo>
                  <a:pt x="2181" y="1233"/>
                  <a:pt x="2180" y="1237"/>
                  <a:pt x="2179" y="1241"/>
                </a:cubicBezTo>
                <a:cubicBezTo>
                  <a:pt x="2178" y="1245"/>
                  <a:pt x="2177" y="1249"/>
                  <a:pt x="2177" y="1253"/>
                </a:cubicBezTo>
                <a:cubicBezTo>
                  <a:pt x="2177" y="1264"/>
                  <a:pt x="2182" y="1276"/>
                  <a:pt x="2190" y="1284"/>
                </a:cubicBezTo>
                <a:cubicBezTo>
                  <a:pt x="2201" y="1296"/>
                  <a:pt x="2218" y="1300"/>
                  <a:pt x="2233" y="1296"/>
                </a:cubicBezTo>
                <a:cubicBezTo>
                  <a:pt x="2235" y="1296"/>
                  <a:pt x="2237" y="1295"/>
                  <a:pt x="2239" y="1295"/>
                </a:cubicBezTo>
                <a:cubicBezTo>
                  <a:pt x="2239" y="1297"/>
                  <a:pt x="2240" y="1300"/>
                  <a:pt x="2242" y="1303"/>
                </a:cubicBezTo>
                <a:cubicBezTo>
                  <a:pt x="2250" y="1317"/>
                  <a:pt x="2264" y="1325"/>
                  <a:pt x="2280" y="1326"/>
                </a:cubicBezTo>
                <a:cubicBezTo>
                  <a:pt x="2319" y="1326"/>
                  <a:pt x="2357" y="1304"/>
                  <a:pt x="2397" y="1269"/>
                </a:cubicBezTo>
                <a:cubicBezTo>
                  <a:pt x="2397" y="1281"/>
                  <a:pt x="2402" y="1292"/>
                  <a:pt x="2411" y="1301"/>
                </a:cubicBezTo>
                <a:cubicBezTo>
                  <a:pt x="2428" y="1316"/>
                  <a:pt x="2454" y="1316"/>
                  <a:pt x="2471" y="1301"/>
                </a:cubicBezTo>
                <a:cubicBezTo>
                  <a:pt x="2472" y="1301"/>
                  <a:pt x="2473" y="1300"/>
                  <a:pt x="2473" y="1300"/>
                </a:cubicBezTo>
                <a:cubicBezTo>
                  <a:pt x="2473" y="1311"/>
                  <a:pt x="2477" y="1322"/>
                  <a:pt x="2485" y="1330"/>
                </a:cubicBezTo>
                <a:cubicBezTo>
                  <a:pt x="2502" y="1348"/>
                  <a:pt x="2530" y="1349"/>
                  <a:pt x="2548" y="1333"/>
                </a:cubicBezTo>
                <a:cubicBezTo>
                  <a:pt x="2570" y="1313"/>
                  <a:pt x="2570" y="1313"/>
                  <a:pt x="2570" y="1313"/>
                </a:cubicBezTo>
                <a:cubicBezTo>
                  <a:pt x="2595" y="1290"/>
                  <a:pt x="2628" y="1260"/>
                  <a:pt x="2660" y="1239"/>
                </a:cubicBezTo>
                <a:cubicBezTo>
                  <a:pt x="2675" y="1254"/>
                  <a:pt x="2698" y="1258"/>
                  <a:pt x="2716" y="1247"/>
                </a:cubicBezTo>
                <a:cubicBezTo>
                  <a:pt x="2744" y="1230"/>
                  <a:pt x="2762" y="1203"/>
                  <a:pt x="2763" y="1174"/>
                </a:cubicBezTo>
                <a:cubicBezTo>
                  <a:pt x="2763" y="1174"/>
                  <a:pt x="2763" y="1173"/>
                  <a:pt x="2763" y="1172"/>
                </a:cubicBezTo>
                <a:cubicBezTo>
                  <a:pt x="2763" y="1160"/>
                  <a:pt x="2759" y="1149"/>
                  <a:pt x="2751" y="1140"/>
                </a:cubicBezTo>
                <a:cubicBezTo>
                  <a:pt x="2743" y="1132"/>
                  <a:pt x="2732" y="1127"/>
                  <a:pt x="2721" y="1127"/>
                </a:cubicBezTo>
                <a:cubicBezTo>
                  <a:pt x="2741" y="1097"/>
                  <a:pt x="2759" y="1065"/>
                  <a:pt x="2766" y="1032"/>
                </a:cubicBezTo>
                <a:cubicBezTo>
                  <a:pt x="2766" y="1029"/>
                  <a:pt x="2767" y="1025"/>
                  <a:pt x="2767" y="1022"/>
                </a:cubicBezTo>
                <a:cubicBezTo>
                  <a:pt x="2767" y="1011"/>
                  <a:pt x="2763" y="1001"/>
                  <a:pt x="2755" y="992"/>
                </a:cubicBezTo>
                <a:cubicBezTo>
                  <a:pt x="2747" y="984"/>
                  <a:pt x="2737" y="979"/>
                  <a:pt x="2725" y="978"/>
                </a:cubicBezTo>
                <a:cubicBezTo>
                  <a:pt x="2729" y="967"/>
                  <a:pt x="2731" y="956"/>
                  <a:pt x="2731" y="945"/>
                </a:cubicBezTo>
                <a:cubicBezTo>
                  <a:pt x="2731" y="944"/>
                  <a:pt x="2731" y="942"/>
                  <a:pt x="2731" y="940"/>
                </a:cubicBezTo>
                <a:cubicBezTo>
                  <a:pt x="2731" y="928"/>
                  <a:pt x="2725" y="917"/>
                  <a:pt x="2716" y="909"/>
                </a:cubicBezTo>
                <a:cubicBezTo>
                  <a:pt x="2716" y="909"/>
                  <a:pt x="2716" y="909"/>
                  <a:pt x="2715" y="909"/>
                </a:cubicBezTo>
                <a:cubicBezTo>
                  <a:pt x="2737" y="885"/>
                  <a:pt x="2758" y="862"/>
                  <a:pt x="2777" y="837"/>
                </a:cubicBezTo>
                <a:cubicBezTo>
                  <a:pt x="2784" y="829"/>
                  <a:pt x="2787" y="819"/>
                  <a:pt x="2787" y="809"/>
                </a:cubicBezTo>
                <a:cubicBezTo>
                  <a:pt x="2787" y="797"/>
                  <a:pt x="2783" y="785"/>
                  <a:pt x="2774" y="777"/>
                </a:cubicBezTo>
                <a:cubicBezTo>
                  <a:pt x="2757" y="760"/>
                  <a:pt x="2731" y="760"/>
                  <a:pt x="2713" y="775"/>
                </a:cubicBezTo>
                <a:cubicBezTo>
                  <a:pt x="2663" y="818"/>
                  <a:pt x="2609" y="858"/>
                  <a:pt x="2556" y="896"/>
                </a:cubicBezTo>
                <a:cubicBezTo>
                  <a:pt x="2552" y="899"/>
                  <a:pt x="2548" y="902"/>
                  <a:pt x="2544" y="905"/>
                </a:cubicBezTo>
                <a:cubicBezTo>
                  <a:pt x="2595" y="839"/>
                  <a:pt x="2648" y="771"/>
                  <a:pt x="2709" y="715"/>
                </a:cubicBezTo>
                <a:cubicBezTo>
                  <a:pt x="2722" y="704"/>
                  <a:pt x="2735" y="693"/>
                  <a:pt x="2748" y="682"/>
                </a:cubicBezTo>
                <a:cubicBezTo>
                  <a:pt x="2759" y="673"/>
                  <a:pt x="2764" y="660"/>
                  <a:pt x="2764" y="647"/>
                </a:cubicBezTo>
                <a:cubicBezTo>
                  <a:pt x="2764" y="637"/>
                  <a:pt x="2761" y="627"/>
                  <a:pt x="2754" y="619"/>
                </a:cubicBezTo>
                <a:cubicBezTo>
                  <a:pt x="2738" y="600"/>
                  <a:pt x="2711" y="597"/>
                  <a:pt x="2691" y="612"/>
                </a:cubicBezTo>
                <a:cubicBezTo>
                  <a:pt x="2691" y="612"/>
                  <a:pt x="2690" y="613"/>
                  <a:pt x="2690" y="613"/>
                </a:cubicBezTo>
                <a:cubicBezTo>
                  <a:pt x="2690" y="613"/>
                  <a:pt x="2690" y="613"/>
                  <a:pt x="2690" y="613"/>
                </a:cubicBezTo>
                <a:cubicBezTo>
                  <a:pt x="2690" y="614"/>
                  <a:pt x="2689" y="614"/>
                  <a:pt x="2689" y="614"/>
                </a:cubicBezTo>
                <a:cubicBezTo>
                  <a:pt x="2684" y="618"/>
                  <a:pt x="2678" y="623"/>
                  <a:pt x="2673" y="627"/>
                </a:cubicBezTo>
                <a:cubicBezTo>
                  <a:pt x="2677" y="621"/>
                  <a:pt x="2679" y="614"/>
                  <a:pt x="2679" y="606"/>
                </a:cubicBezTo>
                <a:cubicBezTo>
                  <a:pt x="2679" y="598"/>
                  <a:pt x="2676" y="589"/>
                  <a:pt x="2671" y="582"/>
                </a:cubicBezTo>
                <a:cubicBezTo>
                  <a:pt x="2662" y="568"/>
                  <a:pt x="2647" y="561"/>
                  <a:pt x="2631" y="562"/>
                </a:cubicBezTo>
                <a:cubicBezTo>
                  <a:pt x="2645" y="551"/>
                  <a:pt x="2660" y="542"/>
                  <a:pt x="2674" y="533"/>
                </a:cubicBezTo>
                <a:cubicBezTo>
                  <a:pt x="2688" y="524"/>
                  <a:pt x="2696" y="509"/>
                  <a:pt x="2696" y="494"/>
                </a:cubicBezTo>
                <a:cubicBezTo>
                  <a:pt x="2696" y="486"/>
                  <a:pt x="2694" y="478"/>
                  <a:pt x="2689" y="471"/>
                </a:cubicBezTo>
                <a:cubicBezTo>
                  <a:pt x="2676" y="450"/>
                  <a:pt x="2649" y="443"/>
                  <a:pt x="2628" y="456"/>
                </a:cubicBezTo>
                <a:cubicBezTo>
                  <a:pt x="2628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7" y="456"/>
                  <a:pt x="2627" y="456"/>
                  <a:pt x="2627" y="456"/>
                </a:cubicBezTo>
                <a:cubicBezTo>
                  <a:pt x="2624" y="458"/>
                  <a:pt x="2620" y="460"/>
                  <a:pt x="2617" y="462"/>
                </a:cubicBezTo>
                <a:cubicBezTo>
                  <a:pt x="2625" y="456"/>
                  <a:pt x="2632" y="450"/>
                  <a:pt x="2640" y="443"/>
                </a:cubicBezTo>
                <a:cubicBezTo>
                  <a:pt x="2650" y="435"/>
                  <a:pt x="2656" y="422"/>
                  <a:pt x="2656" y="409"/>
                </a:cubicBezTo>
                <a:cubicBezTo>
                  <a:pt x="2656" y="400"/>
                  <a:pt x="2654" y="392"/>
                  <a:pt x="2649" y="384"/>
                </a:cubicBezTo>
                <a:cubicBezTo>
                  <a:pt x="2644" y="376"/>
                  <a:pt x="2636" y="371"/>
                  <a:pt x="2628" y="367"/>
                </a:cubicBezTo>
                <a:cubicBezTo>
                  <a:pt x="2633" y="364"/>
                  <a:pt x="2638" y="360"/>
                  <a:pt x="2643" y="357"/>
                </a:cubicBezTo>
                <a:cubicBezTo>
                  <a:pt x="2643" y="357"/>
                  <a:pt x="2642" y="357"/>
                  <a:pt x="2642" y="358"/>
                </a:cubicBezTo>
                <a:cubicBezTo>
                  <a:pt x="2643" y="357"/>
                  <a:pt x="2644" y="357"/>
                  <a:pt x="2644" y="356"/>
                </a:cubicBezTo>
                <a:cubicBezTo>
                  <a:pt x="2657" y="348"/>
                  <a:pt x="2663" y="334"/>
                  <a:pt x="2663" y="320"/>
                </a:cubicBezTo>
                <a:cubicBezTo>
                  <a:pt x="2663" y="311"/>
                  <a:pt x="2661" y="302"/>
                  <a:pt x="2656" y="294"/>
                </a:cubicBezTo>
                <a:cubicBezTo>
                  <a:pt x="2642" y="274"/>
                  <a:pt x="2614" y="269"/>
                  <a:pt x="2594" y="282"/>
                </a:cubicBezTo>
                <a:cubicBezTo>
                  <a:pt x="2593" y="282"/>
                  <a:pt x="2593" y="283"/>
                  <a:pt x="2592" y="283"/>
                </a:cubicBezTo>
                <a:cubicBezTo>
                  <a:pt x="2572" y="298"/>
                  <a:pt x="2547" y="309"/>
                  <a:pt x="2521" y="321"/>
                </a:cubicBezTo>
                <a:cubicBezTo>
                  <a:pt x="2516" y="323"/>
                  <a:pt x="2512" y="325"/>
                  <a:pt x="2508" y="327"/>
                </a:cubicBezTo>
                <a:cubicBezTo>
                  <a:pt x="2524" y="315"/>
                  <a:pt x="2540" y="302"/>
                  <a:pt x="2553" y="287"/>
                </a:cubicBezTo>
                <a:cubicBezTo>
                  <a:pt x="2561" y="278"/>
                  <a:pt x="2566" y="267"/>
                  <a:pt x="2566" y="256"/>
                </a:cubicBezTo>
                <a:cubicBezTo>
                  <a:pt x="2566" y="249"/>
                  <a:pt x="2564" y="241"/>
                  <a:pt x="2560" y="234"/>
                </a:cubicBezTo>
                <a:cubicBezTo>
                  <a:pt x="2550" y="217"/>
                  <a:pt x="2531" y="208"/>
                  <a:pt x="2512" y="212"/>
                </a:cubicBezTo>
                <a:cubicBezTo>
                  <a:pt x="2484" y="218"/>
                  <a:pt x="2457" y="232"/>
                  <a:pt x="2431" y="249"/>
                </a:cubicBezTo>
                <a:cubicBezTo>
                  <a:pt x="2436" y="242"/>
                  <a:pt x="2438" y="234"/>
                  <a:pt x="2438" y="226"/>
                </a:cubicBezTo>
                <a:cubicBezTo>
                  <a:pt x="2438" y="218"/>
                  <a:pt x="2436" y="210"/>
                  <a:pt x="2432" y="203"/>
                </a:cubicBezTo>
                <a:cubicBezTo>
                  <a:pt x="2421" y="184"/>
                  <a:pt x="2399" y="176"/>
                  <a:pt x="2378" y="183"/>
                </a:cubicBezTo>
                <a:cubicBezTo>
                  <a:pt x="2301" y="211"/>
                  <a:pt x="2231" y="266"/>
                  <a:pt x="2175" y="310"/>
                </a:cubicBezTo>
                <a:cubicBezTo>
                  <a:pt x="2086" y="380"/>
                  <a:pt x="2003" y="462"/>
                  <a:pt x="1913" y="568"/>
                </a:cubicBezTo>
                <a:cubicBezTo>
                  <a:pt x="1982" y="478"/>
                  <a:pt x="2056" y="390"/>
                  <a:pt x="2141" y="311"/>
                </a:cubicBezTo>
                <a:cubicBezTo>
                  <a:pt x="2148" y="305"/>
                  <a:pt x="2159" y="296"/>
                  <a:pt x="2172" y="286"/>
                </a:cubicBezTo>
                <a:cubicBezTo>
                  <a:pt x="2213" y="255"/>
                  <a:pt x="2259" y="219"/>
                  <a:pt x="2270" y="177"/>
                </a:cubicBezTo>
                <a:cubicBezTo>
                  <a:pt x="2271" y="174"/>
                  <a:pt x="2271" y="170"/>
                  <a:pt x="2271" y="166"/>
                </a:cubicBezTo>
                <a:cubicBezTo>
                  <a:pt x="2271" y="154"/>
                  <a:pt x="2266" y="142"/>
                  <a:pt x="2257" y="133"/>
                </a:cubicBezTo>
                <a:cubicBezTo>
                  <a:pt x="2246" y="122"/>
                  <a:pt x="2228" y="118"/>
                  <a:pt x="2213" y="123"/>
                </a:cubicBezTo>
                <a:cubicBezTo>
                  <a:pt x="2201" y="127"/>
                  <a:pt x="2189" y="132"/>
                  <a:pt x="2177" y="138"/>
                </a:cubicBezTo>
                <a:cubicBezTo>
                  <a:pt x="2175" y="136"/>
                  <a:pt x="2173" y="135"/>
                  <a:pt x="2170" y="135"/>
                </a:cubicBezTo>
                <a:cubicBezTo>
                  <a:pt x="2126" y="119"/>
                  <a:pt x="2074" y="143"/>
                  <a:pt x="2019" y="176"/>
                </a:cubicBezTo>
                <a:cubicBezTo>
                  <a:pt x="2025" y="160"/>
                  <a:pt x="2029" y="145"/>
                  <a:pt x="2029" y="130"/>
                </a:cubicBezTo>
                <a:cubicBezTo>
                  <a:pt x="2029" y="126"/>
                  <a:pt x="2028" y="122"/>
                  <a:pt x="2028" y="119"/>
                </a:cubicBezTo>
                <a:cubicBezTo>
                  <a:pt x="2025" y="98"/>
                  <a:pt x="2009" y="82"/>
                  <a:pt x="1988" y="80"/>
                </a:cubicBezTo>
                <a:cubicBezTo>
                  <a:pt x="1970" y="78"/>
                  <a:pt x="1952" y="81"/>
                  <a:pt x="1934" y="86"/>
                </a:cubicBezTo>
                <a:cubicBezTo>
                  <a:pt x="1934" y="86"/>
                  <a:pt x="1934" y="86"/>
                  <a:pt x="1934" y="86"/>
                </a:cubicBezTo>
                <a:cubicBezTo>
                  <a:pt x="1918" y="69"/>
                  <a:pt x="1890" y="68"/>
                  <a:pt x="1872" y="84"/>
                </a:cubicBezTo>
                <a:cubicBezTo>
                  <a:pt x="1866" y="88"/>
                  <a:pt x="1861" y="94"/>
                  <a:pt x="1856" y="99"/>
                </a:cubicBezTo>
                <a:cubicBezTo>
                  <a:pt x="1845" y="108"/>
                  <a:pt x="1833" y="117"/>
                  <a:pt x="1821" y="126"/>
                </a:cubicBezTo>
                <a:cubicBezTo>
                  <a:pt x="1823" y="121"/>
                  <a:pt x="1824" y="115"/>
                  <a:pt x="1825" y="109"/>
                </a:cubicBezTo>
                <a:cubicBezTo>
                  <a:pt x="1825" y="107"/>
                  <a:pt x="1825" y="105"/>
                  <a:pt x="1825" y="102"/>
                </a:cubicBezTo>
                <a:cubicBezTo>
                  <a:pt x="1825" y="90"/>
                  <a:pt x="1821" y="79"/>
                  <a:pt x="1812" y="70"/>
                </a:cubicBezTo>
                <a:cubicBezTo>
                  <a:pt x="1802" y="60"/>
                  <a:pt x="1787" y="56"/>
                  <a:pt x="1773" y="58"/>
                </a:cubicBezTo>
                <a:cubicBezTo>
                  <a:pt x="1714" y="68"/>
                  <a:pt x="1657" y="106"/>
                  <a:pt x="1611" y="136"/>
                </a:cubicBezTo>
                <a:cubicBezTo>
                  <a:pt x="1611" y="136"/>
                  <a:pt x="1610" y="137"/>
                  <a:pt x="1610" y="137"/>
                </a:cubicBezTo>
                <a:cubicBezTo>
                  <a:pt x="1610" y="135"/>
                  <a:pt x="1610" y="134"/>
                  <a:pt x="1610" y="132"/>
                </a:cubicBezTo>
                <a:cubicBezTo>
                  <a:pt x="1610" y="124"/>
                  <a:pt x="1608" y="116"/>
                  <a:pt x="1603" y="109"/>
                </a:cubicBezTo>
                <a:cubicBezTo>
                  <a:pt x="1593" y="91"/>
                  <a:pt x="1571" y="83"/>
                  <a:pt x="1551" y="89"/>
                </a:cubicBezTo>
                <a:cubicBezTo>
                  <a:pt x="1495" y="108"/>
                  <a:pt x="1446" y="151"/>
                  <a:pt x="1403" y="190"/>
                </a:cubicBezTo>
                <a:cubicBezTo>
                  <a:pt x="1405" y="183"/>
                  <a:pt x="1407" y="176"/>
                  <a:pt x="1408" y="169"/>
                </a:cubicBezTo>
                <a:cubicBezTo>
                  <a:pt x="1408" y="167"/>
                  <a:pt x="1408" y="165"/>
                  <a:pt x="1408" y="163"/>
                </a:cubicBezTo>
                <a:cubicBezTo>
                  <a:pt x="1408" y="162"/>
                  <a:pt x="1408" y="160"/>
                  <a:pt x="1408" y="159"/>
                </a:cubicBezTo>
                <a:cubicBezTo>
                  <a:pt x="1429" y="143"/>
                  <a:pt x="1450" y="127"/>
                  <a:pt x="1470" y="110"/>
                </a:cubicBezTo>
                <a:cubicBezTo>
                  <a:pt x="1481" y="101"/>
                  <a:pt x="1486" y="88"/>
                  <a:pt x="1486" y="76"/>
                </a:cubicBezTo>
                <a:cubicBezTo>
                  <a:pt x="1486" y="69"/>
                  <a:pt x="1485" y="62"/>
                  <a:pt x="1482" y="56"/>
                </a:cubicBezTo>
                <a:cubicBezTo>
                  <a:pt x="1472" y="37"/>
                  <a:pt x="1452" y="27"/>
                  <a:pt x="1431" y="32"/>
                </a:cubicBezTo>
                <a:cubicBezTo>
                  <a:pt x="1397" y="39"/>
                  <a:pt x="1365" y="56"/>
                  <a:pt x="1334" y="77"/>
                </a:cubicBezTo>
                <a:cubicBezTo>
                  <a:pt x="1321" y="43"/>
                  <a:pt x="1293" y="22"/>
                  <a:pt x="1254" y="17"/>
                </a:cubicBezTo>
                <a:cubicBezTo>
                  <a:pt x="1228" y="13"/>
                  <a:pt x="1202" y="17"/>
                  <a:pt x="1180" y="21"/>
                </a:cubicBezTo>
                <a:cubicBezTo>
                  <a:pt x="1084" y="39"/>
                  <a:pt x="1001" y="92"/>
                  <a:pt x="927" y="156"/>
                </a:cubicBezTo>
                <a:cubicBezTo>
                  <a:pt x="926" y="153"/>
                  <a:pt x="924" y="151"/>
                  <a:pt x="922" y="148"/>
                </a:cubicBezTo>
                <a:cubicBezTo>
                  <a:pt x="911" y="134"/>
                  <a:pt x="892" y="128"/>
                  <a:pt x="874" y="133"/>
                </a:cubicBezTo>
                <a:cubicBezTo>
                  <a:pt x="800" y="155"/>
                  <a:pt x="699" y="288"/>
                  <a:pt x="540" y="502"/>
                </a:cubicBezTo>
                <a:cubicBezTo>
                  <a:pt x="538" y="506"/>
                  <a:pt x="535" y="509"/>
                  <a:pt x="533" y="512"/>
                </a:cubicBezTo>
                <a:cubicBezTo>
                  <a:pt x="510" y="542"/>
                  <a:pt x="487" y="573"/>
                  <a:pt x="466" y="603"/>
                </a:cubicBezTo>
                <a:cubicBezTo>
                  <a:pt x="430" y="651"/>
                  <a:pt x="394" y="696"/>
                  <a:pt x="363" y="734"/>
                </a:cubicBezTo>
                <a:cubicBezTo>
                  <a:pt x="342" y="758"/>
                  <a:pt x="325" y="777"/>
                  <a:pt x="311" y="791"/>
                </a:cubicBezTo>
                <a:cubicBezTo>
                  <a:pt x="353" y="736"/>
                  <a:pt x="406" y="656"/>
                  <a:pt x="474" y="545"/>
                </a:cubicBezTo>
                <a:cubicBezTo>
                  <a:pt x="490" y="519"/>
                  <a:pt x="505" y="495"/>
                  <a:pt x="509" y="489"/>
                </a:cubicBezTo>
                <a:cubicBezTo>
                  <a:pt x="576" y="398"/>
                  <a:pt x="634" y="324"/>
                  <a:pt x="705" y="260"/>
                </a:cubicBezTo>
                <a:cubicBezTo>
                  <a:pt x="717" y="249"/>
                  <a:pt x="717" y="249"/>
                  <a:pt x="717" y="249"/>
                </a:cubicBezTo>
                <a:cubicBezTo>
                  <a:pt x="739" y="231"/>
                  <a:pt x="763" y="210"/>
                  <a:pt x="778" y="182"/>
                </a:cubicBezTo>
                <a:cubicBezTo>
                  <a:pt x="782" y="175"/>
                  <a:pt x="784" y="167"/>
                  <a:pt x="784" y="160"/>
                </a:cubicBezTo>
                <a:cubicBezTo>
                  <a:pt x="784" y="148"/>
                  <a:pt x="779" y="136"/>
                  <a:pt x="770" y="127"/>
                </a:cubicBezTo>
                <a:cubicBezTo>
                  <a:pt x="755" y="113"/>
                  <a:pt x="732" y="111"/>
                  <a:pt x="715" y="122"/>
                </a:cubicBezTo>
                <a:cubicBezTo>
                  <a:pt x="605" y="192"/>
                  <a:pt x="514" y="303"/>
                  <a:pt x="433" y="402"/>
                </a:cubicBezTo>
                <a:cubicBezTo>
                  <a:pt x="420" y="418"/>
                  <a:pt x="420" y="418"/>
                  <a:pt x="420" y="418"/>
                </a:cubicBezTo>
                <a:cubicBezTo>
                  <a:pt x="376" y="472"/>
                  <a:pt x="332" y="529"/>
                  <a:pt x="293" y="590"/>
                </a:cubicBezTo>
                <a:cubicBezTo>
                  <a:pt x="327" y="536"/>
                  <a:pt x="367" y="484"/>
                  <a:pt x="404" y="437"/>
                </a:cubicBezTo>
                <a:cubicBezTo>
                  <a:pt x="433" y="400"/>
                  <a:pt x="459" y="360"/>
                  <a:pt x="484" y="321"/>
                </a:cubicBezTo>
                <a:cubicBezTo>
                  <a:pt x="515" y="272"/>
                  <a:pt x="545" y="226"/>
                  <a:pt x="580" y="187"/>
                </a:cubicBezTo>
                <a:cubicBezTo>
                  <a:pt x="592" y="177"/>
                  <a:pt x="603" y="166"/>
                  <a:pt x="615" y="155"/>
                </a:cubicBezTo>
                <a:cubicBezTo>
                  <a:pt x="625" y="150"/>
                  <a:pt x="640" y="146"/>
                  <a:pt x="651" y="143"/>
                </a:cubicBezTo>
                <a:cubicBezTo>
                  <a:pt x="687" y="134"/>
                  <a:pt x="732" y="122"/>
                  <a:pt x="753" y="82"/>
                </a:cubicBezTo>
                <a:cubicBezTo>
                  <a:pt x="756" y="76"/>
                  <a:pt x="758" y="69"/>
                  <a:pt x="758" y="62"/>
                </a:cubicBezTo>
                <a:cubicBezTo>
                  <a:pt x="758" y="56"/>
                  <a:pt x="757" y="50"/>
                  <a:pt x="754" y="44"/>
                </a:cubicBezTo>
                <a:cubicBezTo>
                  <a:pt x="749" y="32"/>
                  <a:pt x="739" y="23"/>
                  <a:pt x="726" y="19"/>
                </a:cubicBezTo>
                <a:cubicBezTo>
                  <a:pt x="669" y="0"/>
                  <a:pt x="594" y="50"/>
                  <a:pt x="573" y="70"/>
                </a:cubicBezTo>
                <a:close/>
                <a:moveTo>
                  <a:pt x="1117" y="136"/>
                </a:moveTo>
                <a:cubicBezTo>
                  <a:pt x="1109" y="140"/>
                  <a:pt x="1102" y="144"/>
                  <a:pt x="1095" y="149"/>
                </a:cubicBezTo>
                <a:cubicBezTo>
                  <a:pt x="1094" y="149"/>
                  <a:pt x="1094" y="148"/>
                  <a:pt x="1093" y="148"/>
                </a:cubicBezTo>
                <a:cubicBezTo>
                  <a:pt x="1101" y="143"/>
                  <a:pt x="1109" y="139"/>
                  <a:pt x="1117" y="136"/>
                </a:cubicBezTo>
                <a:close/>
                <a:moveTo>
                  <a:pt x="1249" y="107"/>
                </a:moveTo>
                <a:cubicBezTo>
                  <a:pt x="1250" y="108"/>
                  <a:pt x="1250" y="108"/>
                  <a:pt x="1250" y="108"/>
                </a:cubicBezTo>
                <a:cubicBezTo>
                  <a:pt x="1250" y="108"/>
                  <a:pt x="1250" y="109"/>
                  <a:pt x="1250" y="110"/>
                </a:cubicBezTo>
                <a:cubicBezTo>
                  <a:pt x="1250" y="115"/>
                  <a:pt x="1249" y="125"/>
                  <a:pt x="1240" y="146"/>
                </a:cubicBezTo>
                <a:cubicBezTo>
                  <a:pt x="1239" y="137"/>
                  <a:pt x="1236" y="128"/>
                  <a:pt x="1230" y="120"/>
                </a:cubicBezTo>
                <a:cubicBezTo>
                  <a:pt x="1225" y="114"/>
                  <a:pt x="1218" y="110"/>
                  <a:pt x="1211" y="107"/>
                </a:cubicBezTo>
                <a:cubicBezTo>
                  <a:pt x="1237" y="104"/>
                  <a:pt x="1246" y="105"/>
                  <a:pt x="1249" y="107"/>
                </a:cubicBezTo>
                <a:close/>
                <a:moveTo>
                  <a:pt x="590" y="586"/>
                </a:moveTo>
                <a:cubicBezTo>
                  <a:pt x="580" y="605"/>
                  <a:pt x="569" y="624"/>
                  <a:pt x="559" y="643"/>
                </a:cubicBezTo>
                <a:cubicBezTo>
                  <a:pt x="543" y="673"/>
                  <a:pt x="543" y="673"/>
                  <a:pt x="543" y="673"/>
                </a:cubicBezTo>
                <a:cubicBezTo>
                  <a:pt x="527" y="702"/>
                  <a:pt x="509" y="735"/>
                  <a:pt x="494" y="771"/>
                </a:cubicBezTo>
                <a:cubicBezTo>
                  <a:pt x="473" y="803"/>
                  <a:pt x="452" y="836"/>
                  <a:pt x="432" y="869"/>
                </a:cubicBezTo>
                <a:cubicBezTo>
                  <a:pt x="409" y="905"/>
                  <a:pt x="385" y="942"/>
                  <a:pt x="361" y="979"/>
                </a:cubicBezTo>
                <a:cubicBezTo>
                  <a:pt x="395" y="888"/>
                  <a:pt x="440" y="801"/>
                  <a:pt x="496" y="717"/>
                </a:cubicBezTo>
                <a:cubicBezTo>
                  <a:pt x="510" y="695"/>
                  <a:pt x="526" y="674"/>
                  <a:pt x="541" y="652"/>
                </a:cubicBezTo>
                <a:cubicBezTo>
                  <a:pt x="557" y="631"/>
                  <a:pt x="573" y="609"/>
                  <a:pt x="590" y="586"/>
                </a:cubicBezTo>
                <a:close/>
                <a:moveTo>
                  <a:pt x="665" y="689"/>
                </a:moveTo>
                <a:cubicBezTo>
                  <a:pt x="675" y="674"/>
                  <a:pt x="684" y="659"/>
                  <a:pt x="694" y="645"/>
                </a:cubicBezTo>
                <a:cubicBezTo>
                  <a:pt x="667" y="690"/>
                  <a:pt x="642" y="734"/>
                  <a:pt x="620" y="775"/>
                </a:cubicBezTo>
                <a:cubicBezTo>
                  <a:pt x="615" y="779"/>
                  <a:pt x="611" y="783"/>
                  <a:pt x="606" y="787"/>
                </a:cubicBezTo>
                <a:cubicBezTo>
                  <a:pt x="625" y="755"/>
                  <a:pt x="645" y="722"/>
                  <a:pt x="665" y="689"/>
                </a:cubicBezTo>
                <a:close/>
                <a:moveTo>
                  <a:pt x="636" y="1095"/>
                </a:moveTo>
                <a:cubicBezTo>
                  <a:pt x="635" y="1096"/>
                  <a:pt x="634" y="1097"/>
                  <a:pt x="633" y="1098"/>
                </a:cubicBezTo>
                <a:cubicBezTo>
                  <a:pt x="633" y="1098"/>
                  <a:pt x="633" y="1097"/>
                  <a:pt x="633" y="1097"/>
                </a:cubicBezTo>
                <a:cubicBezTo>
                  <a:pt x="634" y="1096"/>
                  <a:pt x="635" y="1095"/>
                  <a:pt x="636" y="1095"/>
                </a:cubicBezTo>
                <a:close/>
                <a:moveTo>
                  <a:pt x="1275" y="453"/>
                </a:moveTo>
                <a:cubicBezTo>
                  <a:pt x="1244" y="495"/>
                  <a:pt x="1217" y="535"/>
                  <a:pt x="1196" y="569"/>
                </a:cubicBezTo>
                <a:cubicBezTo>
                  <a:pt x="1154" y="636"/>
                  <a:pt x="1115" y="711"/>
                  <a:pt x="1074" y="800"/>
                </a:cubicBezTo>
                <a:cubicBezTo>
                  <a:pt x="1066" y="811"/>
                  <a:pt x="1059" y="823"/>
                  <a:pt x="1051" y="834"/>
                </a:cubicBezTo>
                <a:cubicBezTo>
                  <a:pt x="1004" y="903"/>
                  <a:pt x="956" y="975"/>
                  <a:pt x="905" y="1042"/>
                </a:cubicBezTo>
                <a:cubicBezTo>
                  <a:pt x="891" y="1061"/>
                  <a:pt x="891" y="1061"/>
                  <a:pt x="891" y="1061"/>
                </a:cubicBezTo>
                <a:cubicBezTo>
                  <a:pt x="889" y="1064"/>
                  <a:pt x="886" y="1068"/>
                  <a:pt x="882" y="1073"/>
                </a:cubicBezTo>
                <a:cubicBezTo>
                  <a:pt x="893" y="1042"/>
                  <a:pt x="906" y="1011"/>
                  <a:pt x="916" y="988"/>
                </a:cubicBezTo>
                <a:cubicBezTo>
                  <a:pt x="926" y="964"/>
                  <a:pt x="926" y="964"/>
                  <a:pt x="926" y="964"/>
                </a:cubicBezTo>
                <a:cubicBezTo>
                  <a:pt x="974" y="842"/>
                  <a:pt x="1042" y="721"/>
                  <a:pt x="1129" y="605"/>
                </a:cubicBezTo>
                <a:cubicBezTo>
                  <a:pt x="1145" y="584"/>
                  <a:pt x="1162" y="563"/>
                  <a:pt x="1179" y="542"/>
                </a:cubicBezTo>
                <a:cubicBezTo>
                  <a:pt x="1210" y="511"/>
                  <a:pt x="1242" y="482"/>
                  <a:pt x="1275" y="453"/>
                </a:cubicBezTo>
                <a:close/>
                <a:moveTo>
                  <a:pt x="1253" y="701"/>
                </a:moveTo>
                <a:cubicBezTo>
                  <a:pt x="1290" y="652"/>
                  <a:pt x="1332" y="597"/>
                  <a:pt x="1378" y="541"/>
                </a:cubicBezTo>
                <a:cubicBezTo>
                  <a:pt x="1360" y="567"/>
                  <a:pt x="1341" y="594"/>
                  <a:pt x="1322" y="623"/>
                </a:cubicBezTo>
                <a:cubicBezTo>
                  <a:pt x="1282" y="683"/>
                  <a:pt x="1244" y="745"/>
                  <a:pt x="1207" y="805"/>
                </a:cubicBezTo>
                <a:cubicBezTo>
                  <a:pt x="1198" y="820"/>
                  <a:pt x="1188" y="836"/>
                  <a:pt x="1179" y="851"/>
                </a:cubicBezTo>
                <a:cubicBezTo>
                  <a:pt x="1190" y="819"/>
                  <a:pt x="1202" y="787"/>
                  <a:pt x="1214" y="755"/>
                </a:cubicBezTo>
                <a:cubicBezTo>
                  <a:pt x="1227" y="737"/>
                  <a:pt x="1240" y="719"/>
                  <a:pt x="1253" y="701"/>
                </a:cubicBezTo>
                <a:close/>
                <a:moveTo>
                  <a:pt x="1852" y="240"/>
                </a:moveTo>
                <a:cubicBezTo>
                  <a:pt x="1872" y="226"/>
                  <a:pt x="1872" y="226"/>
                  <a:pt x="1872" y="226"/>
                </a:cubicBezTo>
                <a:cubicBezTo>
                  <a:pt x="1874" y="224"/>
                  <a:pt x="1877" y="222"/>
                  <a:pt x="1880" y="220"/>
                </a:cubicBezTo>
                <a:cubicBezTo>
                  <a:pt x="1866" y="236"/>
                  <a:pt x="1852" y="251"/>
                  <a:pt x="1839" y="264"/>
                </a:cubicBezTo>
                <a:cubicBezTo>
                  <a:pt x="1825" y="279"/>
                  <a:pt x="1813" y="292"/>
                  <a:pt x="1805" y="302"/>
                </a:cubicBezTo>
                <a:cubicBezTo>
                  <a:pt x="1788" y="323"/>
                  <a:pt x="1771" y="345"/>
                  <a:pt x="1753" y="367"/>
                </a:cubicBezTo>
                <a:cubicBezTo>
                  <a:pt x="1683" y="431"/>
                  <a:pt x="1622" y="502"/>
                  <a:pt x="1572" y="578"/>
                </a:cubicBezTo>
                <a:cubicBezTo>
                  <a:pt x="1555" y="603"/>
                  <a:pt x="1539" y="629"/>
                  <a:pt x="1525" y="656"/>
                </a:cubicBezTo>
                <a:cubicBezTo>
                  <a:pt x="1506" y="680"/>
                  <a:pt x="1487" y="704"/>
                  <a:pt x="1469" y="729"/>
                </a:cubicBezTo>
                <a:cubicBezTo>
                  <a:pt x="1449" y="756"/>
                  <a:pt x="1429" y="783"/>
                  <a:pt x="1410" y="811"/>
                </a:cubicBezTo>
                <a:cubicBezTo>
                  <a:pt x="1419" y="788"/>
                  <a:pt x="1428" y="766"/>
                  <a:pt x="1438" y="743"/>
                </a:cubicBezTo>
                <a:cubicBezTo>
                  <a:pt x="1444" y="735"/>
                  <a:pt x="1450" y="727"/>
                  <a:pt x="1455" y="719"/>
                </a:cubicBezTo>
                <a:cubicBezTo>
                  <a:pt x="1549" y="587"/>
                  <a:pt x="1647" y="462"/>
                  <a:pt x="1749" y="349"/>
                </a:cubicBezTo>
                <a:cubicBezTo>
                  <a:pt x="1749" y="349"/>
                  <a:pt x="1797" y="294"/>
                  <a:pt x="1797" y="294"/>
                </a:cubicBezTo>
                <a:cubicBezTo>
                  <a:pt x="1807" y="281"/>
                  <a:pt x="1818" y="269"/>
                  <a:pt x="1829" y="257"/>
                </a:cubicBezTo>
                <a:cubicBezTo>
                  <a:pt x="1837" y="251"/>
                  <a:pt x="1844" y="245"/>
                  <a:pt x="1852" y="240"/>
                </a:cubicBezTo>
                <a:close/>
                <a:moveTo>
                  <a:pt x="1894" y="365"/>
                </a:moveTo>
                <a:cubicBezTo>
                  <a:pt x="1808" y="450"/>
                  <a:pt x="1732" y="541"/>
                  <a:pt x="1666" y="637"/>
                </a:cubicBezTo>
                <a:cubicBezTo>
                  <a:pt x="1654" y="654"/>
                  <a:pt x="1643" y="672"/>
                  <a:pt x="1632" y="689"/>
                </a:cubicBezTo>
                <a:cubicBezTo>
                  <a:pt x="1613" y="709"/>
                  <a:pt x="1595" y="729"/>
                  <a:pt x="1577" y="748"/>
                </a:cubicBezTo>
                <a:cubicBezTo>
                  <a:pt x="1584" y="734"/>
                  <a:pt x="1592" y="720"/>
                  <a:pt x="1600" y="706"/>
                </a:cubicBezTo>
                <a:cubicBezTo>
                  <a:pt x="1674" y="609"/>
                  <a:pt x="1749" y="515"/>
                  <a:pt x="1818" y="429"/>
                </a:cubicBezTo>
                <a:cubicBezTo>
                  <a:pt x="1842" y="407"/>
                  <a:pt x="1868" y="386"/>
                  <a:pt x="1894" y="365"/>
                </a:cubicBezTo>
                <a:close/>
                <a:moveTo>
                  <a:pt x="2264" y="375"/>
                </a:moveTo>
                <a:cubicBezTo>
                  <a:pt x="2282" y="361"/>
                  <a:pt x="2301" y="348"/>
                  <a:pt x="2321" y="335"/>
                </a:cubicBezTo>
                <a:cubicBezTo>
                  <a:pt x="2335" y="325"/>
                  <a:pt x="2350" y="315"/>
                  <a:pt x="2364" y="305"/>
                </a:cubicBezTo>
                <a:cubicBezTo>
                  <a:pt x="2357" y="312"/>
                  <a:pt x="2349" y="320"/>
                  <a:pt x="2342" y="327"/>
                </a:cubicBezTo>
                <a:cubicBezTo>
                  <a:pt x="2336" y="331"/>
                  <a:pt x="2329" y="335"/>
                  <a:pt x="2323" y="340"/>
                </a:cubicBezTo>
                <a:cubicBezTo>
                  <a:pt x="2134" y="479"/>
                  <a:pt x="1989" y="622"/>
                  <a:pt x="1879" y="775"/>
                </a:cubicBezTo>
                <a:cubicBezTo>
                  <a:pt x="1873" y="785"/>
                  <a:pt x="1866" y="795"/>
                  <a:pt x="1859" y="805"/>
                </a:cubicBezTo>
                <a:cubicBezTo>
                  <a:pt x="1837" y="827"/>
                  <a:pt x="1816" y="850"/>
                  <a:pt x="1794" y="873"/>
                </a:cubicBezTo>
                <a:cubicBezTo>
                  <a:pt x="1822" y="832"/>
                  <a:pt x="1852" y="791"/>
                  <a:pt x="1883" y="751"/>
                </a:cubicBezTo>
                <a:cubicBezTo>
                  <a:pt x="1979" y="634"/>
                  <a:pt x="2107" y="491"/>
                  <a:pt x="2264" y="375"/>
                </a:cubicBezTo>
                <a:close/>
                <a:moveTo>
                  <a:pt x="1932" y="859"/>
                </a:moveTo>
                <a:cubicBezTo>
                  <a:pt x="2029" y="762"/>
                  <a:pt x="2029" y="762"/>
                  <a:pt x="2029" y="762"/>
                </a:cubicBezTo>
                <a:cubicBezTo>
                  <a:pt x="2033" y="757"/>
                  <a:pt x="2038" y="752"/>
                  <a:pt x="2043" y="748"/>
                </a:cubicBezTo>
                <a:cubicBezTo>
                  <a:pt x="2009" y="799"/>
                  <a:pt x="1977" y="852"/>
                  <a:pt x="1946" y="903"/>
                </a:cubicBezTo>
                <a:cubicBezTo>
                  <a:pt x="1923" y="943"/>
                  <a:pt x="1923" y="943"/>
                  <a:pt x="1923" y="943"/>
                </a:cubicBezTo>
                <a:cubicBezTo>
                  <a:pt x="1914" y="958"/>
                  <a:pt x="1903" y="973"/>
                  <a:pt x="1893" y="989"/>
                </a:cubicBezTo>
                <a:cubicBezTo>
                  <a:pt x="1871" y="1013"/>
                  <a:pt x="1849" y="1037"/>
                  <a:pt x="1829" y="1060"/>
                </a:cubicBezTo>
                <a:cubicBezTo>
                  <a:pt x="1856" y="989"/>
                  <a:pt x="1889" y="923"/>
                  <a:pt x="1929" y="862"/>
                </a:cubicBezTo>
                <a:cubicBezTo>
                  <a:pt x="1930" y="861"/>
                  <a:pt x="1931" y="860"/>
                  <a:pt x="1932" y="85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82375BA-9A54-41FA-A3BE-C01117740CB0}"/>
              </a:ext>
            </a:extLst>
          </p:cNvPr>
          <p:cNvSpPr txBox="1"/>
          <p:nvPr/>
        </p:nvSpPr>
        <p:spPr>
          <a:xfrm>
            <a:off x="611560" y="411510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用户部分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C5AA43-FF1C-4F68-9D3A-ABE1A3F16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088" y="1073631"/>
            <a:ext cx="7137823" cy="32975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E2FD819-ED35-496E-9FBE-0AD4FCC8DA13}"/>
              </a:ext>
            </a:extLst>
          </p:cNvPr>
          <p:cNvSpPr txBox="1"/>
          <p:nvPr/>
        </p:nvSpPr>
        <p:spPr>
          <a:xfrm>
            <a:off x="3275856" y="686797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查询交易记录界面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40A3AD-A528-4860-8978-6FAC8343F2E5}"/>
              </a:ext>
            </a:extLst>
          </p:cNvPr>
          <p:cNvSpPr txBox="1"/>
          <p:nvPr/>
        </p:nvSpPr>
        <p:spPr>
          <a:xfrm>
            <a:off x="1187624" y="4515966"/>
            <a:ext cx="7344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实现了分页</a:t>
            </a:r>
          </a:p>
        </p:txBody>
      </p:sp>
    </p:spTree>
    <p:extLst>
      <p:ext uri="{BB962C8B-B14F-4D97-AF65-F5344CB8AC3E}">
        <p14:creationId xmlns:p14="http://schemas.microsoft.com/office/powerpoint/2010/main" val="32255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438</Words>
  <Application>Microsoft Office PowerPoint</Application>
  <PresentationFormat>全屏显示(16:9)</PresentationFormat>
  <Paragraphs>77</Paragraphs>
  <Slides>27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宋体</vt:lpstr>
      <vt:lpstr>微软雅黑</vt:lpstr>
      <vt:lpstr>方正静蕾简体</vt:lpstr>
      <vt:lpstr>落落补 汤圆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https://shop58478898.taobao.com/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https://shop58478898.taobao.com/</dc:title>
  <dc:creator>https://shop58478898.taobao.com/</dc:creator>
  <cp:lastModifiedBy>巫 木灵</cp:lastModifiedBy>
  <cp:revision>91</cp:revision>
  <dcterms:created xsi:type="dcterms:W3CDTF">2016-05-27T01:57:29Z</dcterms:created>
  <dcterms:modified xsi:type="dcterms:W3CDTF">2018-08-03T01:38:13Z</dcterms:modified>
</cp:coreProperties>
</file>

<file path=docProps/thumbnail.jpeg>
</file>